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rawings/drawing1.xml" ContentType="application/vnd.openxmlformats-officedocument.drawingml.chartshapes+xml"/>
  <Override PartName="/ppt/notesSlides/notesSlide5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1"/>
  </p:notesMasterIdLst>
  <p:handoutMasterIdLst>
    <p:handoutMasterId r:id="rId22"/>
  </p:handoutMasterIdLst>
  <p:sldIdLst>
    <p:sldId id="256" r:id="rId5"/>
    <p:sldId id="271" r:id="rId6"/>
    <p:sldId id="258" r:id="rId7"/>
    <p:sldId id="257" r:id="rId8"/>
    <p:sldId id="276" r:id="rId9"/>
    <p:sldId id="277" r:id="rId10"/>
    <p:sldId id="259" r:id="rId11"/>
    <p:sldId id="261" r:id="rId12"/>
    <p:sldId id="260" r:id="rId13"/>
    <p:sldId id="281" r:id="rId14"/>
    <p:sldId id="279" r:id="rId15"/>
    <p:sldId id="280" r:id="rId16"/>
    <p:sldId id="282" r:id="rId17"/>
    <p:sldId id="278" r:id="rId18"/>
    <p:sldId id="264" r:id="rId19"/>
    <p:sldId id="283" r:id="rId20"/>
  </p:sldIdLst>
  <p:sldSz cx="12192000" cy="6858000"/>
  <p:notesSz cx="6858000" cy="9144000"/>
  <p:defaultTextStyle>
    <a:defPPr rtl="0"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or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593A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7DBC0B5-5FE0-401F-AEB3-B438E0EC0EE1}" v="82" dt="2022-05-27T16:35:08.33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6" autoAdjust="0"/>
    <p:restoredTop sz="94718"/>
  </p:normalViewPr>
  <p:slideViewPr>
    <p:cSldViewPr snapToGrid="0">
      <p:cViewPr varScale="1">
        <p:scale>
          <a:sx n="111" d="100"/>
          <a:sy n="111" d="100"/>
        </p:scale>
        <p:origin x="222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6" d="100"/>
        <a:sy n="126" d="100"/>
      </p:scale>
      <p:origin x="0" y="0"/>
    </p:cViewPr>
  </p:sorterViewPr>
  <p:notesViewPr>
    <p:cSldViewPr snapToGrid="0">
      <p:cViewPr varScale="1">
        <p:scale>
          <a:sx n="90" d="100"/>
          <a:sy n="90" d="100"/>
        </p:scale>
        <p:origin x="3774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commentAuthors" Target="commentAuthors.xml"/><Relationship Id="rId28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Relationship Id="rId27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Pasta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Pasta1" TargetMode="Externa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chartUserShapes" Target="../drawings/drawing1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Pasta1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pt-BR"/>
              <a:t>Entra21 - processo seletivo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legend>
      <c:legendPos val="tr"/>
      <c:layout>
        <c:manualLayout>
          <c:xMode val="edge"/>
          <c:yMode val="edge"/>
          <c:x val="0.7493425196850394"/>
          <c:y val="0.22726851851851851"/>
          <c:w val="0.20065748031496067"/>
          <c:h val="0.23437664041994752"/>
        </c:manualLayout>
      </c:layout>
      <c:overlay val="1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pt-BR" dirty="0">
                <a:solidFill>
                  <a:schemeClr val="tx1"/>
                </a:solidFill>
              </a:rPr>
              <a:t>Entra21 - processo seletivo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Planilha1!$F$4:$F$6</c:f>
              <c:strCache>
                <c:ptCount val="3"/>
                <c:pt idx="0">
                  <c:v>Inscritos</c:v>
                </c:pt>
                <c:pt idx="1">
                  <c:v>Entrevistados</c:v>
                </c:pt>
                <c:pt idx="2">
                  <c:v>Recomendados</c:v>
                </c:pt>
              </c:strCache>
            </c:strRef>
          </c:cat>
          <c:val>
            <c:numRef>
              <c:f>Planilha1!$G$4:$G$6</c:f>
              <c:numCache>
                <c:formatCode>General</c:formatCode>
                <c:ptCount val="3"/>
                <c:pt idx="0">
                  <c:v>3200</c:v>
                </c:pt>
                <c:pt idx="1">
                  <c:v>2463</c:v>
                </c:pt>
                <c:pt idx="2">
                  <c:v>1140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F91-4B37-B0C5-71DB59E666C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981308047"/>
        <c:axId val="981310127"/>
      </c:barChart>
      <c:catAx>
        <c:axId val="98130804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981310127"/>
        <c:crosses val="autoZero"/>
        <c:auto val="1"/>
        <c:lblAlgn val="ctr"/>
        <c:lblOffset val="100"/>
        <c:noMultiLvlLbl val="0"/>
      </c:catAx>
      <c:valAx>
        <c:axId val="981310127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98130804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  <c:userShapes r:id="rId4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pt-BR"/>
              <a:t>Entra21 - processo seletivo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legend>
      <c:legendPos val="tr"/>
      <c:layout>
        <c:manualLayout>
          <c:xMode val="edge"/>
          <c:yMode val="edge"/>
          <c:x val="0.7493425196850394"/>
          <c:y val="0.22726851851851851"/>
          <c:w val="0.20065748031496067"/>
          <c:h val="0.23437664041994752"/>
        </c:manualLayout>
      </c:layout>
      <c:overlay val="1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0.60125</cdr:x>
      <cdr:y>0.27257</cdr:y>
    </cdr:from>
    <cdr:to>
      <cdr:x>0.98625</cdr:x>
      <cdr:y>0.6059</cdr:y>
    </cdr:to>
    <cdr:grpSp>
      <cdr:nvGrpSpPr>
        <cdr:cNvPr id="4" name="Agrupar 3">
          <a:extLst xmlns:a="http://schemas.openxmlformats.org/drawingml/2006/main">
            <a:ext uri="{FF2B5EF4-FFF2-40B4-BE49-F238E27FC236}">
              <a16:creationId xmlns:a16="http://schemas.microsoft.com/office/drawing/2014/main" id="{9D455141-4301-53C9-46FA-21FF730931DA}"/>
            </a:ext>
          </a:extLst>
        </cdr:cNvPr>
        <cdr:cNvGrpSpPr/>
      </cdr:nvGrpSpPr>
      <cdr:grpSpPr>
        <a:xfrm xmlns:a="http://schemas.openxmlformats.org/drawingml/2006/main">
          <a:off x="2748915" y="747714"/>
          <a:ext cx="1760220" cy="914391"/>
          <a:chOff x="2748900" y="747713"/>
          <a:chExt cx="1760232" cy="914400"/>
        </a:xfrm>
      </cdr:grpSpPr>
      <cdr:sp macro="" textlink="">
        <cdr:nvSpPr>
          <cdr:cNvPr id="2" name="Forma Livre: Forma 1">
            <a:extLst xmlns:a="http://schemas.openxmlformats.org/drawingml/2006/main">
              <a:ext uri="{FF2B5EF4-FFF2-40B4-BE49-F238E27FC236}">
                <a16:creationId xmlns:a16="http://schemas.microsoft.com/office/drawing/2014/main" id="{4144D93C-53F4-2E43-45FF-BB69BC9B8388}"/>
              </a:ext>
            </a:extLst>
          </cdr:cNvPr>
          <cdr:cNvSpPr/>
        </cdr:nvSpPr>
        <cdr:spPr>
          <a:xfrm xmlns:a="http://schemas.openxmlformats.org/drawingml/2006/main">
            <a:off x="2748900" y="782373"/>
            <a:ext cx="862642" cy="541782"/>
          </a:xfrm>
          <a:custGeom xmlns:a="http://schemas.openxmlformats.org/drawingml/2006/main">
            <a:avLst/>
            <a:gdLst>
              <a:gd name="connsiteX0" fmla="*/ 0 w 862642"/>
              <a:gd name="connsiteY0" fmla="*/ 541782 h 541782"/>
              <a:gd name="connsiteX1" fmla="*/ 517585 w 862642"/>
              <a:gd name="connsiteY1" fmla="*/ 6944 h 541782"/>
              <a:gd name="connsiteX2" fmla="*/ 862642 w 862642"/>
              <a:gd name="connsiteY2" fmla="*/ 205352 h 541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62642" h="541782">
                <a:moveTo>
                  <a:pt x="0" y="541782"/>
                </a:moveTo>
                <a:cubicBezTo>
                  <a:pt x="186905" y="302399"/>
                  <a:pt x="373811" y="63016"/>
                  <a:pt x="517585" y="6944"/>
                </a:cubicBezTo>
                <a:cubicBezTo>
                  <a:pt x="661359" y="-49128"/>
                  <a:pt x="692989" y="254235"/>
                  <a:pt x="862642" y="205352"/>
                </a:cubicBezTo>
              </a:path>
            </a:pathLst>
          </a:custGeom>
          <a:noFill xmlns:a="http://schemas.openxmlformats.org/drawingml/2006/main"/>
          <a:ln xmlns:a="http://schemas.openxmlformats.org/drawingml/2006/main">
            <a:solidFill>
              <a:srgbClr val="FF0000"/>
            </a:solidFill>
          </a:ln>
        </cdr:spPr>
        <cdr:style>
          <a:lnRef xmlns:a="http://schemas.openxmlformats.org/drawingml/2006/main" idx="2">
            <a:schemeClr val="accent1">
              <a:shade val="50000"/>
            </a:schemeClr>
          </a:lnRef>
          <a:fillRef xmlns:a="http://schemas.openxmlformats.org/drawingml/2006/main" idx="1">
            <a:schemeClr val="accent1"/>
          </a:fillRef>
          <a:effectRef xmlns:a="http://schemas.openxmlformats.org/drawingml/2006/main" idx="0">
            <a:schemeClr val="accent1"/>
          </a:effectRef>
          <a:fontRef xmlns:a="http://schemas.openxmlformats.org/drawingml/2006/main" idx="minor">
            <a:schemeClr val="lt1"/>
          </a:fontRef>
        </cdr:style>
        <cdr:txBody>
          <a:bodyPr xmlns:a="http://schemas.openxmlformats.org/drawingml/2006/main" vertOverflow="clip"/>
          <a:lstStyle xmlns:a="http://schemas.openxmlformats.org/drawingml/2006/main"/>
          <a:p xmlns:a="http://schemas.openxmlformats.org/drawingml/2006/main">
            <a:endParaRPr lang="pt-BR" dirty="0">
              <a:solidFill>
                <a:srgbClr val="FF0000"/>
              </a:solidFill>
            </a:endParaRPr>
          </a:p>
        </cdr:txBody>
      </cdr:sp>
      <cdr:sp macro="" textlink="">
        <cdr:nvSpPr>
          <cdr:cNvPr id="3" name="CaixaDeTexto 2">
            <a:extLst xmlns:a="http://schemas.openxmlformats.org/drawingml/2006/main">
              <a:ext uri="{FF2B5EF4-FFF2-40B4-BE49-F238E27FC236}">
                <a16:creationId xmlns:a16="http://schemas.microsoft.com/office/drawing/2014/main" id="{7624F679-FD3F-DC01-DC94-615F1F79E6E6}"/>
              </a:ext>
            </a:extLst>
          </cdr:cNvPr>
          <cdr:cNvSpPr txBox="1"/>
        </cdr:nvSpPr>
        <cdr:spPr>
          <a:xfrm xmlns:a="http://schemas.openxmlformats.org/drawingml/2006/main">
            <a:off x="3594732" y="747713"/>
            <a:ext cx="914400" cy="914400"/>
          </a:xfrm>
          <a:prstGeom xmlns:a="http://schemas.openxmlformats.org/drawingml/2006/main" prst="rect">
            <a:avLst/>
          </a:prstGeom>
        </cdr:spPr>
        <cdr:txBody>
          <a:bodyPr xmlns:a="http://schemas.openxmlformats.org/drawingml/2006/main" vertOverflow="clip" wrap="none" rtlCol="0"/>
          <a:lstStyle xmlns:a="http://schemas.openxmlformats.org/drawingml/2006/main"/>
          <a:p xmlns:a="http://schemas.openxmlformats.org/drawingml/2006/main">
            <a:r>
              <a:rPr lang="pt-BR" sz="2000" dirty="0">
                <a:solidFill>
                  <a:srgbClr val="FF0000"/>
                </a:solidFill>
              </a:rPr>
              <a:t>54%</a:t>
            </a:r>
          </a:p>
        </cdr:txBody>
      </cdr:sp>
    </cdr:grp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3B129C17-9205-4554-BF5C-070656C2169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0B41E939-D5BE-4B7F-BCD2-05DCC4E5E8C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32F00964-9811-44C1-A81C-C667F3DD6F99}" type="datetime1">
              <a:rPr lang="pt-BR" smtClean="0"/>
              <a:t>27/05/2022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F61800B1-1D76-46D4-ADAF-FD5EA7AFBE7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/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FCBFA674-DC58-422B-8963-09FD1B05EDD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3A42FE58-2C2A-433E-A3EF-B39ACF97315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6356575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noProof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EA98BB-A7B2-4524-A183-CCEB3669CDC2}" type="datetime1">
              <a:rPr lang="pt-BR" smtClean="0"/>
              <a:pPr/>
              <a:t>27/05/2022</a:t>
            </a:fld>
            <a:endParaRPr lang="pt-BR" dirty="0"/>
          </a:p>
        </p:txBody>
      </p:sp>
      <p:sp>
        <p:nvSpPr>
          <p:cNvPr id="4" name="Espaço Reservado par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BR" noProof="0"/>
          </a:p>
        </p:txBody>
      </p:sp>
      <p:sp>
        <p:nvSpPr>
          <p:cNvPr id="5" name="Espaço Reservado para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F97DC217-DF71-1A49-B3EA-559F1F43B0FF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84642520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97DC217-DF71-1A49-B3EA-559F1F43B0FF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777243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97DC217-DF71-1A49-B3EA-559F1F43B0FF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701496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97DC217-DF71-1A49-B3EA-559F1F43B0FF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812101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97DC217-DF71-1A49-B3EA-559F1F43B0FF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846092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97DC217-DF71-1A49-B3EA-559F1F43B0FF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209704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97DC217-DF71-1A49-B3EA-559F1F43B0FF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637788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97DC217-DF71-1A49-B3EA-559F1F43B0FF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775589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97DC217-DF71-1A49-B3EA-559F1F43B0FF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997786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97DC217-DF71-1A49-B3EA-559F1F43B0FF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926118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97DC217-DF71-1A49-B3EA-559F1F43B0FF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27164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97DC217-DF71-1A49-B3EA-559F1F43B0FF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987000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97DC217-DF71-1A49-B3EA-559F1F43B0FF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698819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97DC217-DF71-1A49-B3EA-559F1F43B0FF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133093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97DC217-DF71-1A49-B3EA-559F1F43B0FF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850154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97DC217-DF71-1A49-B3EA-559F1F43B0FF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440345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97DC217-DF71-1A49-B3EA-559F1F43B0FF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412333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67493" y="1122363"/>
            <a:ext cx="7096933" cy="2387600"/>
          </a:xfrm>
        </p:spPr>
        <p:txBody>
          <a:bodyPr rtlCol="0" anchor="b">
            <a:noAutofit/>
          </a:bodyPr>
          <a:lstStyle>
            <a:lvl1pPr algn="l">
              <a:defRPr sz="60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rtl="0"/>
            <a:r>
              <a:rPr lang="pt-BR" noProof="0" dirty="0"/>
              <a:t>Clique para editar o estilo de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67493" y="3602038"/>
            <a:ext cx="9500507" cy="806675"/>
          </a:xfrm>
        </p:spPr>
        <p:txBody>
          <a:bodyPr rtlCol="0">
            <a:noAutofit/>
          </a:bodyPr>
          <a:lstStyle>
            <a:lvl1pPr marL="0" indent="0" algn="l">
              <a:buNone/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 noProof="0"/>
              <a:t>Clique para editar o estilo de subtítulo Mestre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9AC79249-FDC0-364D-A734-AE1DE1605D28}"/>
              </a:ext>
            </a:extLst>
          </p:cNvPr>
          <p:cNvSpPr/>
          <p:nvPr userDrawn="1"/>
        </p:nvSpPr>
        <p:spPr>
          <a:xfrm>
            <a:off x="0" y="4572000"/>
            <a:ext cx="12192000" cy="228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02465C8-266D-104C-9C49-323DF4A8277E}"/>
              </a:ext>
            </a:extLst>
          </p:cNvPr>
          <p:cNvSpPr/>
          <p:nvPr userDrawn="1"/>
        </p:nvSpPr>
        <p:spPr>
          <a:xfrm>
            <a:off x="583746" y="4960030"/>
            <a:ext cx="1551214" cy="1551214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11" name="Forma Livre 10">
            <a:extLst>
              <a:ext uri="{FF2B5EF4-FFF2-40B4-BE49-F238E27FC236}">
                <a16:creationId xmlns:a16="http://schemas.microsoft.com/office/drawing/2014/main" id="{37979A1C-BF60-B345-A664-2E4F7A3461EB}"/>
              </a:ext>
            </a:extLst>
          </p:cNvPr>
          <p:cNvSpPr/>
          <p:nvPr userDrawn="1"/>
        </p:nvSpPr>
        <p:spPr>
          <a:xfrm>
            <a:off x="1" y="4571999"/>
            <a:ext cx="1118508" cy="1118508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pt-BR" noProof="0"/>
          </a:p>
        </p:txBody>
      </p:sp>
      <p:sp>
        <p:nvSpPr>
          <p:cNvPr id="9" name="Forma Livre 8">
            <a:extLst>
              <a:ext uri="{FF2B5EF4-FFF2-40B4-BE49-F238E27FC236}">
                <a16:creationId xmlns:a16="http://schemas.microsoft.com/office/drawing/2014/main" id="{58080B3E-915C-2D4C-8608-596E1BFD6387}"/>
              </a:ext>
            </a:extLst>
          </p:cNvPr>
          <p:cNvSpPr/>
          <p:nvPr userDrawn="1"/>
        </p:nvSpPr>
        <p:spPr>
          <a:xfrm>
            <a:off x="1" y="5739492"/>
            <a:ext cx="1118508" cy="1118508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pt-BR" noProof="0"/>
          </a:p>
        </p:txBody>
      </p:sp>
      <p:grpSp>
        <p:nvGrpSpPr>
          <p:cNvPr id="6" name="Grupo 5">
            <a:extLst>
              <a:ext uri="{FF2B5EF4-FFF2-40B4-BE49-F238E27FC236}">
                <a16:creationId xmlns:a16="http://schemas.microsoft.com/office/drawing/2014/main" id="{F15FBB50-09C8-B64E-AE57-67C5E70810CB}"/>
              </a:ext>
            </a:extLst>
          </p:cNvPr>
          <p:cNvGrpSpPr/>
          <p:nvPr userDrawn="1"/>
        </p:nvGrpSpPr>
        <p:grpSpPr>
          <a:xfrm>
            <a:off x="8264427" y="-3419"/>
            <a:ext cx="3927573" cy="3165022"/>
            <a:chOff x="9857014" y="13834"/>
            <a:chExt cx="2334986" cy="1881641"/>
          </a:xfrm>
        </p:grpSpPr>
        <p:sp>
          <p:nvSpPr>
            <p:cNvPr id="15" name="Forma Livre 14">
              <a:extLst>
                <a:ext uri="{FF2B5EF4-FFF2-40B4-BE49-F238E27FC236}">
                  <a16:creationId xmlns:a16="http://schemas.microsoft.com/office/drawing/2014/main" id="{EFBF1E52-11FA-DC48-B7AD-75734232FFE8}"/>
                </a:ext>
              </a:extLst>
            </p:cNvPr>
            <p:cNvSpPr/>
            <p:nvPr userDrawn="1"/>
          </p:nvSpPr>
          <p:spPr>
            <a:xfrm rot="5400000" flipH="1" flipV="1">
              <a:off x="10667433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pt-BR" noProof="0"/>
            </a:p>
          </p:txBody>
        </p:sp>
        <p:sp>
          <p:nvSpPr>
            <p:cNvPr id="16" name="Forma Livre 15">
              <a:extLst>
                <a:ext uri="{FF2B5EF4-FFF2-40B4-BE49-F238E27FC236}">
                  <a16:creationId xmlns:a16="http://schemas.microsoft.com/office/drawing/2014/main" id="{4850B620-49F5-3748-84AF-682555D52792}"/>
                </a:ext>
              </a:extLst>
            </p:cNvPr>
            <p:cNvSpPr/>
            <p:nvPr userDrawn="1"/>
          </p:nvSpPr>
          <p:spPr>
            <a:xfrm rot="16200000" flipV="1">
              <a:off x="9499940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pt-BR" noProof="0"/>
            </a:p>
          </p:txBody>
        </p:sp>
      </p:grpSp>
      <p:sp>
        <p:nvSpPr>
          <p:cNvPr id="22" name="Forma Livre 21">
            <a:extLst>
              <a:ext uri="{FF2B5EF4-FFF2-40B4-BE49-F238E27FC236}">
                <a16:creationId xmlns:a16="http://schemas.microsoft.com/office/drawing/2014/main" id="{BC68F289-2744-2F48-893A-3F17911625C8}"/>
              </a:ext>
            </a:extLst>
          </p:cNvPr>
          <p:cNvSpPr/>
          <p:nvPr userDrawn="1"/>
        </p:nvSpPr>
        <p:spPr>
          <a:xfrm>
            <a:off x="0" y="-1"/>
            <a:ext cx="1167493" cy="1167493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pt-BR" noProof="0"/>
          </a:p>
        </p:txBody>
      </p:sp>
      <p:sp>
        <p:nvSpPr>
          <p:cNvPr id="28" name="Forma Livre 27">
            <a:extLst>
              <a:ext uri="{FF2B5EF4-FFF2-40B4-BE49-F238E27FC236}">
                <a16:creationId xmlns:a16="http://schemas.microsoft.com/office/drawing/2014/main" id="{9E240E8A-950E-7946-826C-415CB5DACA43}"/>
              </a:ext>
            </a:extLst>
          </p:cNvPr>
          <p:cNvSpPr/>
          <p:nvPr userDrawn="1"/>
        </p:nvSpPr>
        <p:spPr>
          <a:xfrm>
            <a:off x="11024507" y="4580708"/>
            <a:ext cx="1167493" cy="2277292"/>
          </a:xfrm>
          <a:custGeom>
            <a:avLst/>
            <a:gdLst>
              <a:gd name="connsiteX0" fmla="*/ 1167473 w 1167493"/>
              <a:gd name="connsiteY0" fmla="*/ 0 h 2272167"/>
              <a:gd name="connsiteX1" fmla="*/ 1167493 w 1167493"/>
              <a:gd name="connsiteY1" fmla="*/ 0 h 2272167"/>
              <a:gd name="connsiteX2" fmla="*/ 1167493 w 1167493"/>
              <a:gd name="connsiteY2" fmla="*/ 492960 h 2272167"/>
              <a:gd name="connsiteX3" fmla="*/ 1167493 w 1167493"/>
              <a:gd name="connsiteY3" fmla="*/ 720385 h 2272167"/>
              <a:gd name="connsiteX4" fmla="*/ 1167493 w 1167493"/>
              <a:gd name="connsiteY4" fmla="*/ 2272167 h 2272167"/>
              <a:gd name="connsiteX5" fmla="*/ 0 w 1167493"/>
              <a:gd name="connsiteY5" fmla="*/ 2272167 h 2272167"/>
              <a:gd name="connsiteX6" fmla="*/ 0 w 1167493"/>
              <a:gd name="connsiteY6" fmla="*/ 1898074 h 2272167"/>
              <a:gd name="connsiteX7" fmla="*/ 0 w 1167493"/>
              <a:gd name="connsiteY7" fmla="*/ 1271597 h 2272167"/>
              <a:gd name="connsiteX8" fmla="*/ 0 w 1167493"/>
              <a:gd name="connsiteY8" fmla="*/ 1177688 h 2272167"/>
              <a:gd name="connsiteX9" fmla="*/ 1048124 w 1167493"/>
              <a:gd name="connsiteY9" fmla="*/ 6080 h 2272167"/>
              <a:gd name="connsiteX10" fmla="*/ 1167473 w 1167493"/>
              <a:gd name="connsiteY10" fmla="*/ 0 h 2272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67493" h="2272167">
                <a:moveTo>
                  <a:pt x="1167473" y="0"/>
                </a:moveTo>
                <a:lnTo>
                  <a:pt x="1167493" y="0"/>
                </a:lnTo>
                <a:lnTo>
                  <a:pt x="1167493" y="492960"/>
                </a:lnTo>
                <a:lnTo>
                  <a:pt x="1167493" y="720385"/>
                </a:lnTo>
                <a:lnTo>
                  <a:pt x="1167493" y="2272167"/>
                </a:lnTo>
                <a:lnTo>
                  <a:pt x="0" y="2272167"/>
                </a:lnTo>
                <a:lnTo>
                  <a:pt x="0" y="1898074"/>
                </a:lnTo>
                <a:lnTo>
                  <a:pt x="0" y="1271597"/>
                </a:lnTo>
                <a:lnTo>
                  <a:pt x="0" y="1177688"/>
                </a:lnTo>
                <a:cubicBezTo>
                  <a:pt x="0" y="567919"/>
                  <a:pt x="459408" y="66389"/>
                  <a:pt x="1048124" y="6080"/>
                </a:cubicBezTo>
                <a:lnTo>
                  <a:pt x="1167473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Linha do temp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a Livre 3">
            <a:extLst>
              <a:ext uri="{FF2B5EF4-FFF2-40B4-BE49-F238E27FC236}">
                <a16:creationId xmlns:a16="http://schemas.microsoft.com/office/drawing/2014/main" id="{6A7F6A3F-E1DD-A246-9A6D-5F9B18BA2588}"/>
              </a:ext>
            </a:extLst>
          </p:cNvPr>
          <p:cNvSpPr/>
          <p:nvPr userDrawn="1"/>
        </p:nvSpPr>
        <p:spPr>
          <a:xfrm flipH="1">
            <a:off x="8580896" y="1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pt-BR" noProof="0"/>
          </a:p>
        </p:txBody>
      </p:sp>
      <p:sp>
        <p:nvSpPr>
          <p:cNvPr id="5" name="Forma Livre 4">
            <a:extLst>
              <a:ext uri="{FF2B5EF4-FFF2-40B4-BE49-F238E27FC236}">
                <a16:creationId xmlns:a16="http://schemas.microsoft.com/office/drawing/2014/main" id="{055FD0FC-C8FF-6741-A364-A29CDC6F9495}"/>
              </a:ext>
            </a:extLst>
          </p:cNvPr>
          <p:cNvSpPr/>
          <p:nvPr userDrawn="1"/>
        </p:nvSpPr>
        <p:spPr>
          <a:xfrm rot="5400000" flipH="1">
            <a:off x="1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pt-BR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7492" y="381000"/>
            <a:ext cx="9779183" cy="1325563"/>
          </a:xfrm>
        </p:spPr>
        <p:txBody>
          <a:bodyPr rtlCol="0" anchor="b">
            <a:noAutofit/>
          </a:bodyPr>
          <a:lstStyle>
            <a:lvl1pPr>
              <a:defRPr sz="4800" b="1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67493" y="2087561"/>
            <a:ext cx="9779182" cy="3366815"/>
          </a:xfrm>
        </p:spPr>
        <p:txBody>
          <a:bodyPr rtlCol="0">
            <a:noAutofit/>
          </a:bodyPr>
          <a:lstStyle>
            <a:lvl1pPr marL="0" indent="0">
              <a:buNone/>
              <a:defRPr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+mn-lt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+mn-lt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+mn-lt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10" name="Espaço Reservado para Data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0101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pPr rtl="0"/>
            <a:fld id="{832444F7-598B-4910-BB28-F5EBFBE23847}" type="datetime1">
              <a:rPr lang="pt-BR" noProof="0" smtClean="0"/>
              <a:t>27/05/2022</a:t>
            </a:fld>
            <a:endParaRPr lang="pt-BR" noProof="0"/>
          </a:p>
        </p:txBody>
      </p:sp>
      <p:sp>
        <p:nvSpPr>
          <p:cNvPr id="11" name="Espaço Reservado para Rodapé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12" name="Espaço Reservado para o Número do Slide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rtl="0"/>
            <a:fld id="{294A09A9-5501-47C1-A89A-A340965A2BE2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5692755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 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7492" y="381000"/>
            <a:ext cx="9779183" cy="1325563"/>
          </a:xfrm>
        </p:spPr>
        <p:txBody>
          <a:bodyPr rtlCol="0"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67493" y="2528203"/>
            <a:ext cx="4663440" cy="2828613"/>
          </a:xfrm>
        </p:spPr>
        <p:txBody>
          <a:bodyPr rtlCol="0">
            <a:noAutofit/>
          </a:bodyPr>
          <a:lstStyle>
            <a:lvl1pPr marL="0" indent="0">
              <a:buNone/>
              <a:defRPr sz="2000">
                <a:latin typeface="+mn-lt"/>
              </a:defRPr>
            </a:lvl1pPr>
            <a:lvl2pPr marL="457200" indent="0">
              <a:buNone/>
              <a:defRPr sz="1800">
                <a:latin typeface="+mn-lt"/>
              </a:defRPr>
            </a:lvl2pPr>
            <a:lvl3pPr marL="914400" indent="0">
              <a:buNone/>
              <a:defRPr sz="1600">
                <a:latin typeface="+mn-lt"/>
              </a:defRPr>
            </a:lvl3pPr>
            <a:lvl4pPr marL="1371600" indent="0">
              <a:buNone/>
              <a:defRPr sz="1400">
                <a:latin typeface="+mn-lt"/>
              </a:defRPr>
            </a:lvl4pPr>
            <a:lvl5pPr marL="1828800" indent="0">
              <a:buNone/>
              <a:defRPr sz="1400">
                <a:latin typeface="+mn-lt"/>
              </a:defRPr>
            </a:lvl5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Forma Livre 3">
            <a:extLst>
              <a:ext uri="{FF2B5EF4-FFF2-40B4-BE49-F238E27FC236}">
                <a16:creationId xmlns:a16="http://schemas.microsoft.com/office/drawing/2014/main" id="{6A7F6A3F-E1DD-A246-9A6D-5F9B18BA2588}"/>
              </a:ext>
            </a:extLst>
          </p:cNvPr>
          <p:cNvSpPr/>
          <p:nvPr userDrawn="1"/>
        </p:nvSpPr>
        <p:spPr>
          <a:xfrm flipH="1">
            <a:off x="8580896" y="1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pt-BR" noProof="0"/>
          </a:p>
        </p:txBody>
      </p:sp>
      <p:sp>
        <p:nvSpPr>
          <p:cNvPr id="5" name="Forma Livre 4">
            <a:extLst>
              <a:ext uri="{FF2B5EF4-FFF2-40B4-BE49-F238E27FC236}">
                <a16:creationId xmlns:a16="http://schemas.microsoft.com/office/drawing/2014/main" id="{055FD0FC-C8FF-6741-A364-A29CDC6F9495}"/>
              </a:ext>
            </a:extLst>
          </p:cNvPr>
          <p:cNvSpPr/>
          <p:nvPr userDrawn="1"/>
        </p:nvSpPr>
        <p:spPr>
          <a:xfrm flipH="1">
            <a:off x="8580896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pt-BR" noProof="0"/>
          </a:p>
        </p:txBody>
      </p:sp>
      <p:sp>
        <p:nvSpPr>
          <p:cNvPr id="6" name="Forma Livre 5">
            <a:extLst>
              <a:ext uri="{FF2B5EF4-FFF2-40B4-BE49-F238E27FC236}">
                <a16:creationId xmlns:a16="http://schemas.microsoft.com/office/drawing/2014/main" id="{D11C9832-A021-954E-A34F-2988D1189AE9}"/>
              </a:ext>
            </a:extLst>
          </p:cNvPr>
          <p:cNvSpPr/>
          <p:nvPr userDrawn="1"/>
        </p:nvSpPr>
        <p:spPr>
          <a:xfrm>
            <a:off x="1" y="0"/>
            <a:ext cx="933856" cy="933856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pt-BR" noProof="0"/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9861BC34-DFBF-2D4F-B463-FCFBC08391FF}"/>
              </a:ext>
            </a:extLst>
          </p:cNvPr>
          <p:cNvGrpSpPr/>
          <p:nvPr userDrawn="1"/>
        </p:nvGrpSpPr>
        <p:grpSpPr>
          <a:xfrm>
            <a:off x="8082092" y="5590903"/>
            <a:ext cx="1572380" cy="1267097"/>
            <a:chOff x="7413403" y="4976359"/>
            <a:chExt cx="2334986" cy="1881641"/>
          </a:xfrm>
        </p:grpSpPr>
        <p:sp>
          <p:nvSpPr>
            <p:cNvPr id="7" name="Forma Livre 6">
              <a:extLst>
                <a:ext uri="{FF2B5EF4-FFF2-40B4-BE49-F238E27FC236}">
                  <a16:creationId xmlns:a16="http://schemas.microsoft.com/office/drawing/2014/main" id="{55C37C19-F268-4A43-A0D4-3B1B38D48952}"/>
                </a:ext>
              </a:extLst>
            </p:cNvPr>
            <p:cNvSpPr/>
            <p:nvPr userDrawn="1"/>
          </p:nvSpPr>
          <p:spPr>
            <a:xfrm rot="5400000" flipH="1" flipV="1">
              <a:off x="8223822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pt-BR" noProof="0">
                <a:latin typeface="+mn-lt"/>
              </a:endParaRPr>
            </a:p>
          </p:txBody>
        </p:sp>
        <p:sp>
          <p:nvSpPr>
            <p:cNvPr id="8" name="Forma Livre 7">
              <a:extLst>
                <a:ext uri="{FF2B5EF4-FFF2-40B4-BE49-F238E27FC236}">
                  <a16:creationId xmlns:a16="http://schemas.microsoft.com/office/drawing/2014/main" id="{E4F760E5-9D5D-E44F-AEBF-20CA8DE87D11}"/>
                </a:ext>
              </a:extLst>
            </p:cNvPr>
            <p:cNvSpPr/>
            <p:nvPr userDrawn="1"/>
          </p:nvSpPr>
          <p:spPr>
            <a:xfrm rot="16200000" flipV="1">
              <a:off x="7056329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pt-BR" noProof="0">
                <a:latin typeface="+mn-lt"/>
              </a:endParaRPr>
            </a:p>
          </p:txBody>
        </p:sp>
      </p:grpSp>
      <p:sp>
        <p:nvSpPr>
          <p:cNvPr id="10" name="Espaço Reservado para Data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pPr rtl="0"/>
            <a:fld id="{64DA45B4-095F-41D7-B671-00B667E5CA36}" type="datetime1">
              <a:rPr lang="pt-BR" noProof="0" smtClean="0"/>
              <a:t>27/05/2022</a:t>
            </a:fld>
            <a:endParaRPr lang="pt-BR" noProof="0"/>
          </a:p>
        </p:txBody>
      </p:sp>
      <p:sp>
        <p:nvSpPr>
          <p:cNvPr id="11" name="Espaço Reservado para Rodapé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12" name="Espaço Reservado para o Número do Slide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rtl="0"/>
            <a:fld id="{294A09A9-5501-47C1-A89A-A340965A2BE2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sp>
        <p:nvSpPr>
          <p:cNvPr id="13" name="Espaço Reservado para Conteúdo 2">
            <a:extLst>
              <a:ext uri="{FF2B5EF4-FFF2-40B4-BE49-F238E27FC236}">
                <a16:creationId xmlns:a16="http://schemas.microsoft.com/office/drawing/2014/main" id="{94CA559C-3355-DE44-ACF9-BDB6083C4225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6283235" y="2528203"/>
            <a:ext cx="4663440" cy="2828613"/>
          </a:xfrm>
        </p:spPr>
        <p:txBody>
          <a:bodyPr rtlCol="0">
            <a:noAutofit/>
          </a:bodyPr>
          <a:lstStyle>
            <a:lvl1pPr marL="0" indent="0">
              <a:buNone/>
              <a:defRPr sz="2000">
                <a:latin typeface="+mn-lt"/>
              </a:defRPr>
            </a:lvl1pPr>
            <a:lvl2pPr marL="457200" indent="0">
              <a:buNone/>
              <a:defRPr sz="1800">
                <a:latin typeface="+mn-lt"/>
              </a:defRPr>
            </a:lvl2pPr>
            <a:lvl3pPr marL="914400" indent="0">
              <a:buNone/>
              <a:defRPr sz="1600">
                <a:latin typeface="+mn-lt"/>
              </a:defRPr>
            </a:lvl3pPr>
            <a:lvl4pPr marL="1371600" indent="0">
              <a:buNone/>
              <a:defRPr sz="1400">
                <a:latin typeface="+mn-lt"/>
              </a:defRPr>
            </a:lvl4pPr>
            <a:lvl5pPr marL="1828800" indent="0">
              <a:buNone/>
              <a:defRPr sz="1400">
                <a:latin typeface="+mn-lt"/>
              </a:defRPr>
            </a:lvl5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14" name="Espaço Reservado para Conteúdo 2">
            <a:extLst>
              <a:ext uri="{FF2B5EF4-FFF2-40B4-BE49-F238E27FC236}">
                <a16:creationId xmlns:a16="http://schemas.microsoft.com/office/drawing/2014/main" id="{0B33DABA-7BF5-1147-BA5E-63B92F220E51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1167493" y="2005689"/>
            <a:ext cx="4663440" cy="522514"/>
          </a:xfrm>
        </p:spPr>
        <p:txBody>
          <a:bodyPr rtlCol="0">
            <a:noAutofit/>
          </a:bodyPr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15" name="Espaço Reservado para Conteúdo 2">
            <a:extLst>
              <a:ext uri="{FF2B5EF4-FFF2-40B4-BE49-F238E27FC236}">
                <a16:creationId xmlns:a16="http://schemas.microsoft.com/office/drawing/2014/main" id="{1B05BEE9-8BC0-EC44-B913-DB6426DF2EA7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6283235" y="2005689"/>
            <a:ext cx="4663440" cy="522514"/>
          </a:xfrm>
        </p:spPr>
        <p:txBody>
          <a:bodyPr rtlCol="0">
            <a:noAutofit/>
          </a:bodyPr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21319127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 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7492" y="381000"/>
            <a:ext cx="9779183" cy="1325563"/>
          </a:xfrm>
        </p:spPr>
        <p:txBody>
          <a:bodyPr rtlCol="0"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67491" y="2526318"/>
            <a:ext cx="3218688" cy="2828613"/>
          </a:xfrm>
        </p:spPr>
        <p:txBody>
          <a:bodyPr rtlCol="0">
            <a:noAutofit/>
          </a:bodyPr>
          <a:lstStyle>
            <a:lvl1pPr marL="0" indent="0">
              <a:buNone/>
              <a:defRPr sz="2000">
                <a:latin typeface="+mn-lt"/>
              </a:defRPr>
            </a:lvl1pPr>
            <a:lvl2pPr marL="457200" indent="0">
              <a:buNone/>
              <a:defRPr sz="1800">
                <a:latin typeface="+mn-lt"/>
              </a:defRPr>
            </a:lvl2pPr>
            <a:lvl3pPr marL="914400" indent="0">
              <a:buNone/>
              <a:defRPr sz="1600">
                <a:latin typeface="+mn-lt"/>
              </a:defRPr>
            </a:lvl3pPr>
            <a:lvl4pPr marL="1371600" indent="0">
              <a:buNone/>
              <a:defRPr sz="1400">
                <a:latin typeface="+mn-lt"/>
              </a:defRPr>
            </a:lvl4pPr>
            <a:lvl5pPr marL="1828800" indent="0">
              <a:buNone/>
              <a:defRPr sz="1400">
                <a:latin typeface="+mn-lt"/>
              </a:defRPr>
            </a:lvl5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Forma Livre 3">
            <a:extLst>
              <a:ext uri="{FF2B5EF4-FFF2-40B4-BE49-F238E27FC236}">
                <a16:creationId xmlns:a16="http://schemas.microsoft.com/office/drawing/2014/main" id="{6A7F6A3F-E1DD-A246-9A6D-5F9B18BA2588}"/>
              </a:ext>
            </a:extLst>
          </p:cNvPr>
          <p:cNvSpPr/>
          <p:nvPr userDrawn="1"/>
        </p:nvSpPr>
        <p:spPr>
          <a:xfrm rot="5400000">
            <a:off x="8580896" y="0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pt-BR" noProof="0"/>
          </a:p>
        </p:txBody>
      </p:sp>
      <p:sp>
        <p:nvSpPr>
          <p:cNvPr id="5" name="Forma Livre 4">
            <a:extLst>
              <a:ext uri="{FF2B5EF4-FFF2-40B4-BE49-F238E27FC236}">
                <a16:creationId xmlns:a16="http://schemas.microsoft.com/office/drawing/2014/main" id="{055FD0FC-C8FF-6741-A364-A29CDC6F9495}"/>
              </a:ext>
            </a:extLst>
          </p:cNvPr>
          <p:cNvSpPr/>
          <p:nvPr userDrawn="1"/>
        </p:nvSpPr>
        <p:spPr>
          <a:xfrm>
            <a:off x="-2364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pt-BR" noProof="0">
              <a:latin typeface="+mn-lt"/>
            </a:endParaRPr>
          </a:p>
        </p:txBody>
      </p:sp>
      <p:sp>
        <p:nvSpPr>
          <p:cNvPr id="6" name="Forma Livre 5">
            <a:extLst>
              <a:ext uri="{FF2B5EF4-FFF2-40B4-BE49-F238E27FC236}">
                <a16:creationId xmlns:a16="http://schemas.microsoft.com/office/drawing/2014/main" id="{D11C9832-A021-954E-A34F-2988D1189AE9}"/>
              </a:ext>
            </a:extLst>
          </p:cNvPr>
          <p:cNvSpPr/>
          <p:nvPr userDrawn="1"/>
        </p:nvSpPr>
        <p:spPr>
          <a:xfrm rot="5400000" flipH="1">
            <a:off x="11258144" y="5924144"/>
            <a:ext cx="933856" cy="933856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pt-BR" noProof="0">
              <a:latin typeface="+mn-lt"/>
            </a:endParaRPr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9861BC34-DFBF-2D4F-B463-FCFBC08391FF}"/>
              </a:ext>
            </a:extLst>
          </p:cNvPr>
          <p:cNvGrpSpPr/>
          <p:nvPr userDrawn="1"/>
        </p:nvGrpSpPr>
        <p:grpSpPr>
          <a:xfrm>
            <a:off x="2587417" y="5590903"/>
            <a:ext cx="1572380" cy="1267097"/>
            <a:chOff x="7413403" y="4976359"/>
            <a:chExt cx="2334986" cy="1881641"/>
          </a:xfrm>
        </p:grpSpPr>
        <p:sp>
          <p:nvSpPr>
            <p:cNvPr id="7" name="Forma Livre 6">
              <a:extLst>
                <a:ext uri="{FF2B5EF4-FFF2-40B4-BE49-F238E27FC236}">
                  <a16:creationId xmlns:a16="http://schemas.microsoft.com/office/drawing/2014/main" id="{55C37C19-F268-4A43-A0D4-3B1B38D48952}"/>
                </a:ext>
              </a:extLst>
            </p:cNvPr>
            <p:cNvSpPr/>
            <p:nvPr userDrawn="1"/>
          </p:nvSpPr>
          <p:spPr>
            <a:xfrm rot="5400000" flipH="1" flipV="1">
              <a:off x="8223822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pt-BR" noProof="0">
                <a:latin typeface="+mn-lt"/>
              </a:endParaRPr>
            </a:p>
          </p:txBody>
        </p:sp>
        <p:sp>
          <p:nvSpPr>
            <p:cNvPr id="8" name="Forma Livre 7">
              <a:extLst>
                <a:ext uri="{FF2B5EF4-FFF2-40B4-BE49-F238E27FC236}">
                  <a16:creationId xmlns:a16="http://schemas.microsoft.com/office/drawing/2014/main" id="{E4F760E5-9D5D-E44F-AEBF-20CA8DE87D11}"/>
                </a:ext>
              </a:extLst>
            </p:cNvPr>
            <p:cNvSpPr/>
            <p:nvPr userDrawn="1"/>
          </p:nvSpPr>
          <p:spPr>
            <a:xfrm rot="16200000" flipV="1">
              <a:off x="7056329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pt-BR" noProof="0">
                <a:latin typeface="+mn-lt"/>
              </a:endParaRPr>
            </a:p>
          </p:txBody>
        </p:sp>
      </p:grpSp>
      <p:sp>
        <p:nvSpPr>
          <p:cNvPr id="10" name="Espaço Reservado para Data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67114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rtl="0"/>
            <a:fld id="{89C0E2A7-54D9-488F-B54C-03A3336A11F7}" type="datetime1">
              <a:rPr lang="pt-BR" noProof="0" smtClean="0"/>
              <a:t>27/05/2022</a:t>
            </a:fld>
            <a:endParaRPr lang="pt-BR" noProof="0"/>
          </a:p>
        </p:txBody>
      </p:sp>
      <p:sp>
        <p:nvSpPr>
          <p:cNvPr id="11" name="Espaço Reservado para Rodapé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13" name="Espaço Reservado para Conteúdo 2">
            <a:extLst>
              <a:ext uri="{FF2B5EF4-FFF2-40B4-BE49-F238E27FC236}">
                <a16:creationId xmlns:a16="http://schemas.microsoft.com/office/drawing/2014/main" id="{94CA559C-3355-DE44-ACF9-BDB6083C4225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4683787" y="2526318"/>
            <a:ext cx="3173279" cy="2828613"/>
          </a:xfrm>
        </p:spPr>
        <p:txBody>
          <a:bodyPr rtlCol="0">
            <a:noAutofit/>
          </a:bodyPr>
          <a:lstStyle>
            <a:lvl1pPr marL="0" indent="0">
              <a:buNone/>
              <a:defRPr sz="2000">
                <a:latin typeface="+mn-lt"/>
              </a:defRPr>
            </a:lvl1pPr>
            <a:lvl2pPr marL="457200" indent="0">
              <a:buNone/>
              <a:defRPr sz="1800">
                <a:latin typeface="+mn-lt"/>
              </a:defRPr>
            </a:lvl2pPr>
            <a:lvl3pPr marL="914400" indent="0">
              <a:buNone/>
              <a:defRPr sz="1600">
                <a:latin typeface="+mn-lt"/>
              </a:defRPr>
            </a:lvl3pPr>
            <a:lvl4pPr marL="1371600" indent="0">
              <a:buNone/>
              <a:defRPr sz="1400">
                <a:latin typeface="+mn-lt"/>
              </a:defRPr>
            </a:lvl4pPr>
            <a:lvl5pPr marL="1828800" indent="0">
              <a:buNone/>
              <a:defRPr sz="1400">
                <a:latin typeface="+mn-lt"/>
              </a:defRPr>
            </a:lvl5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14" name="Espaço Reservado para Conteúdo 2">
            <a:extLst>
              <a:ext uri="{FF2B5EF4-FFF2-40B4-BE49-F238E27FC236}">
                <a16:creationId xmlns:a16="http://schemas.microsoft.com/office/drawing/2014/main" id="{0B33DABA-7BF5-1147-BA5E-63B92F220E51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1167493" y="2003804"/>
            <a:ext cx="3173278" cy="522514"/>
          </a:xfrm>
        </p:spPr>
        <p:txBody>
          <a:bodyPr rtlCol="0">
            <a:noAutofit/>
          </a:bodyPr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15" name="Espaço Reservado para Conteúdo 2">
            <a:extLst>
              <a:ext uri="{FF2B5EF4-FFF2-40B4-BE49-F238E27FC236}">
                <a16:creationId xmlns:a16="http://schemas.microsoft.com/office/drawing/2014/main" id="{1B05BEE9-8BC0-EC44-B913-DB6426DF2EA7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683788" y="2003804"/>
            <a:ext cx="3173278" cy="522514"/>
          </a:xfrm>
        </p:spPr>
        <p:txBody>
          <a:bodyPr rtlCol="0">
            <a:noAutofit/>
          </a:bodyPr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16" name="Espaço Reservado para Conteúdo 2">
            <a:extLst>
              <a:ext uri="{FF2B5EF4-FFF2-40B4-BE49-F238E27FC236}">
                <a16:creationId xmlns:a16="http://schemas.microsoft.com/office/drawing/2014/main" id="{43D62993-A055-DF4F-9286-4FFE3A5C7FD7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200082" y="2526318"/>
            <a:ext cx="3173279" cy="2828613"/>
          </a:xfrm>
        </p:spPr>
        <p:txBody>
          <a:bodyPr rtlCol="0">
            <a:noAutofit/>
          </a:bodyPr>
          <a:lstStyle>
            <a:lvl1pPr marL="0" indent="0">
              <a:buNone/>
              <a:defRPr sz="2000">
                <a:latin typeface="+mn-lt"/>
              </a:defRPr>
            </a:lvl1pPr>
            <a:lvl2pPr marL="457200" indent="0">
              <a:buNone/>
              <a:defRPr sz="1800">
                <a:latin typeface="+mn-lt"/>
              </a:defRPr>
            </a:lvl2pPr>
            <a:lvl3pPr marL="914400" indent="0">
              <a:buNone/>
              <a:defRPr sz="1600">
                <a:latin typeface="+mn-lt"/>
              </a:defRPr>
            </a:lvl3pPr>
            <a:lvl4pPr marL="1371600" indent="0">
              <a:buNone/>
              <a:defRPr sz="1400">
                <a:latin typeface="+mn-lt"/>
              </a:defRPr>
            </a:lvl4pPr>
            <a:lvl5pPr marL="1828800" indent="0">
              <a:buNone/>
              <a:defRPr sz="1400">
                <a:latin typeface="+mn-lt"/>
              </a:defRPr>
            </a:lvl5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17" name="Espaço Reservado para Conteúdo 2">
            <a:extLst>
              <a:ext uri="{FF2B5EF4-FFF2-40B4-BE49-F238E27FC236}">
                <a16:creationId xmlns:a16="http://schemas.microsoft.com/office/drawing/2014/main" id="{A896DA2E-4448-254C-86D1-9E16E63CC6A0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8200083" y="2003804"/>
            <a:ext cx="3173278" cy="522514"/>
          </a:xfrm>
        </p:spPr>
        <p:txBody>
          <a:bodyPr rtlCol="0">
            <a:noAutofit/>
          </a:bodyPr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12" name="Espaço Reservado para o Número do Slide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rtl="0"/>
            <a:fld id="{294A09A9-5501-47C1-A89A-A340965A2BE2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7569764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67494" y="1122363"/>
            <a:ext cx="6220278" cy="2387600"/>
          </a:xfrm>
        </p:spPr>
        <p:txBody>
          <a:bodyPr rtlCol="0" anchor="b">
            <a:noAutofit/>
          </a:bodyPr>
          <a:lstStyle>
            <a:lvl1pPr algn="l">
              <a:defRPr sz="6000" b="1">
                <a:latin typeface="+mj-lt"/>
              </a:defRPr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67493" y="3602038"/>
            <a:ext cx="6220277" cy="2247219"/>
          </a:xfrm>
        </p:spPr>
        <p:txBody>
          <a:bodyPr rtlCol="0">
            <a:noAutofit/>
          </a:bodyPr>
          <a:lstStyle>
            <a:lvl1pPr marL="0" indent="0" algn="l">
              <a:buNone/>
              <a:defRPr sz="28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 noProof="0"/>
              <a:t>Clique para editar o estilo de subtítulo Mestre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9AC79249-FDC0-364D-A734-AE1DE1605D28}"/>
              </a:ext>
            </a:extLst>
          </p:cNvPr>
          <p:cNvSpPr/>
          <p:nvPr userDrawn="1"/>
        </p:nvSpPr>
        <p:spPr>
          <a:xfrm>
            <a:off x="8264426" y="0"/>
            <a:ext cx="3927574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grpSp>
        <p:nvGrpSpPr>
          <p:cNvPr id="6" name="Grupo 5">
            <a:extLst>
              <a:ext uri="{FF2B5EF4-FFF2-40B4-BE49-F238E27FC236}">
                <a16:creationId xmlns:a16="http://schemas.microsoft.com/office/drawing/2014/main" id="{F15FBB50-09C8-B64E-AE57-67C5E70810CB}"/>
              </a:ext>
            </a:extLst>
          </p:cNvPr>
          <p:cNvGrpSpPr/>
          <p:nvPr userDrawn="1"/>
        </p:nvGrpSpPr>
        <p:grpSpPr>
          <a:xfrm>
            <a:off x="8264427" y="3685939"/>
            <a:ext cx="3927573" cy="3178856"/>
            <a:chOff x="9857014" y="13834"/>
            <a:chExt cx="2334986" cy="1881641"/>
          </a:xfrm>
        </p:grpSpPr>
        <p:sp>
          <p:nvSpPr>
            <p:cNvPr id="15" name="Forma Livre 14">
              <a:extLst>
                <a:ext uri="{FF2B5EF4-FFF2-40B4-BE49-F238E27FC236}">
                  <a16:creationId xmlns:a16="http://schemas.microsoft.com/office/drawing/2014/main" id="{EFBF1E52-11FA-DC48-B7AD-75734232FFE8}"/>
                </a:ext>
              </a:extLst>
            </p:cNvPr>
            <p:cNvSpPr/>
            <p:nvPr userDrawn="1"/>
          </p:nvSpPr>
          <p:spPr>
            <a:xfrm rot="5400000" flipH="1" flipV="1">
              <a:off x="10667433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pt-BR" noProof="0"/>
            </a:p>
          </p:txBody>
        </p:sp>
        <p:sp>
          <p:nvSpPr>
            <p:cNvPr id="16" name="Forma Livre 15">
              <a:extLst>
                <a:ext uri="{FF2B5EF4-FFF2-40B4-BE49-F238E27FC236}">
                  <a16:creationId xmlns:a16="http://schemas.microsoft.com/office/drawing/2014/main" id="{4850B620-49F5-3748-84AF-682555D52792}"/>
                </a:ext>
              </a:extLst>
            </p:cNvPr>
            <p:cNvSpPr/>
            <p:nvPr userDrawn="1"/>
          </p:nvSpPr>
          <p:spPr>
            <a:xfrm rot="16200000" flipV="1">
              <a:off x="9499940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pt-BR" noProof="0"/>
            </a:p>
          </p:txBody>
        </p:sp>
      </p:grpSp>
      <p:sp>
        <p:nvSpPr>
          <p:cNvPr id="22" name="Forma Livre 21">
            <a:extLst>
              <a:ext uri="{FF2B5EF4-FFF2-40B4-BE49-F238E27FC236}">
                <a16:creationId xmlns:a16="http://schemas.microsoft.com/office/drawing/2014/main" id="{BC68F289-2744-2F48-893A-3F17911625C8}"/>
              </a:ext>
            </a:extLst>
          </p:cNvPr>
          <p:cNvSpPr/>
          <p:nvPr userDrawn="1"/>
        </p:nvSpPr>
        <p:spPr>
          <a:xfrm>
            <a:off x="0" y="-1"/>
            <a:ext cx="1167493" cy="1167493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pt-BR" noProof="0"/>
          </a:p>
        </p:txBody>
      </p:sp>
      <p:sp>
        <p:nvSpPr>
          <p:cNvPr id="17" name="Forma Livre 16">
            <a:extLst>
              <a:ext uri="{FF2B5EF4-FFF2-40B4-BE49-F238E27FC236}">
                <a16:creationId xmlns:a16="http://schemas.microsoft.com/office/drawing/2014/main" id="{39563C76-BC00-DE47-88F5-C24D3CE3325A}"/>
              </a:ext>
            </a:extLst>
          </p:cNvPr>
          <p:cNvSpPr/>
          <p:nvPr userDrawn="1"/>
        </p:nvSpPr>
        <p:spPr>
          <a:xfrm>
            <a:off x="10228214" y="-1"/>
            <a:ext cx="1963787" cy="3178856"/>
          </a:xfrm>
          <a:custGeom>
            <a:avLst/>
            <a:gdLst>
              <a:gd name="connsiteX0" fmla="*/ 0 w 1963787"/>
              <a:gd name="connsiteY0" fmla="*/ 0 h 3178856"/>
              <a:gd name="connsiteX1" fmla="*/ 1963787 w 1963787"/>
              <a:gd name="connsiteY1" fmla="*/ 0 h 3178856"/>
              <a:gd name="connsiteX2" fmla="*/ 1963787 w 1963787"/>
              <a:gd name="connsiteY2" fmla="*/ 1967129 h 3178856"/>
              <a:gd name="connsiteX3" fmla="*/ 1963787 w 1963787"/>
              <a:gd name="connsiteY3" fmla="*/ 2349671 h 3178856"/>
              <a:gd name="connsiteX4" fmla="*/ 1963787 w 1963787"/>
              <a:gd name="connsiteY4" fmla="*/ 3178856 h 3178856"/>
              <a:gd name="connsiteX5" fmla="*/ 1963753 w 1963787"/>
              <a:gd name="connsiteY5" fmla="*/ 3178856 h 3178856"/>
              <a:gd name="connsiteX6" fmla="*/ 1763002 w 1963787"/>
              <a:gd name="connsiteY6" fmla="*/ 3168629 h 3178856"/>
              <a:gd name="connsiteX7" fmla="*/ 0 w 1963787"/>
              <a:gd name="connsiteY7" fmla="*/ 1197921 h 3178856"/>
              <a:gd name="connsiteX8" fmla="*/ 0 w 1963787"/>
              <a:gd name="connsiteY8" fmla="*/ 1039961 h 3178856"/>
              <a:gd name="connsiteX9" fmla="*/ 0 w 1963787"/>
              <a:gd name="connsiteY9" fmla="*/ 0 h 3178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63787" h="3178856">
                <a:moveTo>
                  <a:pt x="0" y="0"/>
                </a:moveTo>
                <a:lnTo>
                  <a:pt x="1963787" y="0"/>
                </a:lnTo>
                <a:lnTo>
                  <a:pt x="1963787" y="1967129"/>
                </a:lnTo>
                <a:lnTo>
                  <a:pt x="1963787" y="2349671"/>
                </a:lnTo>
                <a:lnTo>
                  <a:pt x="1963787" y="3178856"/>
                </a:lnTo>
                <a:lnTo>
                  <a:pt x="1963753" y="3178856"/>
                </a:lnTo>
                <a:lnTo>
                  <a:pt x="1763002" y="3168629"/>
                </a:lnTo>
                <a:cubicBezTo>
                  <a:pt x="772749" y="3067186"/>
                  <a:pt x="0" y="2223585"/>
                  <a:pt x="0" y="1197921"/>
                </a:cubicBezTo>
                <a:lnTo>
                  <a:pt x="0" y="1039961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5447069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7492" y="381000"/>
            <a:ext cx="9779183" cy="1325563"/>
          </a:xfrm>
        </p:spPr>
        <p:txBody>
          <a:bodyPr rtlCol="0" anchor="b">
            <a:noAutofit/>
          </a:bodyPr>
          <a:lstStyle>
            <a:lvl1pPr>
              <a:defRPr sz="48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rtl="0"/>
            <a:r>
              <a:rPr lang="pt-BR" noProof="0" dirty="0"/>
              <a:t>Clique para editar o estilo de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67493" y="2017467"/>
            <a:ext cx="9779182" cy="3366815"/>
          </a:xfrm>
        </p:spPr>
        <p:txBody>
          <a:bodyPr rtlCol="0">
            <a:noAutofit/>
          </a:bodyPr>
          <a:lstStyle>
            <a:lvl1pPr marL="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Forma Livre 3">
            <a:extLst>
              <a:ext uri="{FF2B5EF4-FFF2-40B4-BE49-F238E27FC236}">
                <a16:creationId xmlns:a16="http://schemas.microsoft.com/office/drawing/2014/main" id="{6A7F6A3F-E1DD-A246-9A6D-5F9B18BA2588}"/>
              </a:ext>
            </a:extLst>
          </p:cNvPr>
          <p:cNvSpPr/>
          <p:nvPr userDrawn="1"/>
        </p:nvSpPr>
        <p:spPr>
          <a:xfrm flipH="1">
            <a:off x="8580896" y="1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pt-BR" noProof="0"/>
          </a:p>
        </p:txBody>
      </p:sp>
      <p:sp>
        <p:nvSpPr>
          <p:cNvPr id="5" name="Forma Livre 4">
            <a:extLst>
              <a:ext uri="{FF2B5EF4-FFF2-40B4-BE49-F238E27FC236}">
                <a16:creationId xmlns:a16="http://schemas.microsoft.com/office/drawing/2014/main" id="{055FD0FC-C8FF-6741-A364-A29CDC6F9495}"/>
              </a:ext>
            </a:extLst>
          </p:cNvPr>
          <p:cNvSpPr/>
          <p:nvPr userDrawn="1"/>
        </p:nvSpPr>
        <p:spPr>
          <a:xfrm flipH="1">
            <a:off x="8580896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pt-BR" noProof="0">
              <a:latin typeface="+mn-lt"/>
            </a:endParaRPr>
          </a:p>
        </p:txBody>
      </p:sp>
      <p:sp>
        <p:nvSpPr>
          <p:cNvPr id="6" name="Forma Livre 5">
            <a:extLst>
              <a:ext uri="{FF2B5EF4-FFF2-40B4-BE49-F238E27FC236}">
                <a16:creationId xmlns:a16="http://schemas.microsoft.com/office/drawing/2014/main" id="{D11C9832-A021-954E-A34F-2988D1189AE9}"/>
              </a:ext>
            </a:extLst>
          </p:cNvPr>
          <p:cNvSpPr/>
          <p:nvPr userDrawn="1"/>
        </p:nvSpPr>
        <p:spPr>
          <a:xfrm>
            <a:off x="1" y="0"/>
            <a:ext cx="933856" cy="933856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pt-BR" noProof="0"/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9861BC34-DFBF-2D4F-B463-FCFBC08391FF}"/>
              </a:ext>
            </a:extLst>
          </p:cNvPr>
          <p:cNvGrpSpPr/>
          <p:nvPr userDrawn="1"/>
        </p:nvGrpSpPr>
        <p:grpSpPr>
          <a:xfrm>
            <a:off x="8082092" y="5590903"/>
            <a:ext cx="1572380" cy="1267097"/>
            <a:chOff x="7413403" y="4976359"/>
            <a:chExt cx="2334986" cy="1881641"/>
          </a:xfrm>
        </p:grpSpPr>
        <p:sp>
          <p:nvSpPr>
            <p:cNvPr id="7" name="Forma Livre 6">
              <a:extLst>
                <a:ext uri="{FF2B5EF4-FFF2-40B4-BE49-F238E27FC236}">
                  <a16:creationId xmlns:a16="http://schemas.microsoft.com/office/drawing/2014/main" id="{55C37C19-F268-4A43-A0D4-3B1B38D48952}"/>
                </a:ext>
              </a:extLst>
            </p:cNvPr>
            <p:cNvSpPr/>
            <p:nvPr userDrawn="1"/>
          </p:nvSpPr>
          <p:spPr>
            <a:xfrm rot="5400000" flipH="1" flipV="1">
              <a:off x="8223822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pt-BR" noProof="0">
                <a:latin typeface="+mn-lt"/>
              </a:endParaRPr>
            </a:p>
          </p:txBody>
        </p:sp>
        <p:sp>
          <p:nvSpPr>
            <p:cNvPr id="8" name="Forma Livre 7">
              <a:extLst>
                <a:ext uri="{FF2B5EF4-FFF2-40B4-BE49-F238E27FC236}">
                  <a16:creationId xmlns:a16="http://schemas.microsoft.com/office/drawing/2014/main" id="{E4F760E5-9D5D-E44F-AEBF-20CA8DE87D11}"/>
                </a:ext>
              </a:extLst>
            </p:cNvPr>
            <p:cNvSpPr/>
            <p:nvPr userDrawn="1"/>
          </p:nvSpPr>
          <p:spPr>
            <a:xfrm rot="16200000" flipV="1">
              <a:off x="7056329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pt-BR" noProof="0">
                <a:latin typeface="+mn-lt"/>
              </a:endParaRPr>
            </a:p>
          </p:txBody>
        </p:sp>
      </p:grpSp>
      <p:sp>
        <p:nvSpPr>
          <p:cNvPr id="10" name="Espaço Reservado para Data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2A5EFBC-485C-454D-BDFD-468C8BAF5548}" type="datetime1">
              <a:rPr lang="pt-BR" smtClean="0"/>
              <a:pPr/>
              <a:t>27/05/2022</a:t>
            </a:fld>
            <a:endParaRPr lang="pt-BR"/>
          </a:p>
        </p:txBody>
      </p:sp>
      <p:sp>
        <p:nvSpPr>
          <p:cNvPr id="11" name="Espaço Reservado para Rodapé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pt-BR"/>
              <a:t>TÍTULO DA APRESENTAÇÃO</a:t>
            </a:r>
          </a:p>
        </p:txBody>
      </p:sp>
      <p:sp>
        <p:nvSpPr>
          <p:cNvPr id="12" name="Espaço Reservado para o Número do Slide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rtl="0"/>
            <a:fld id="{294A09A9-5501-47C1-A89A-A340965A2BE2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782271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beçalho da Seção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2A62587F-7496-384A-AF40-18FC8CF0709D}"/>
              </a:ext>
            </a:extLst>
          </p:cNvPr>
          <p:cNvSpPr/>
          <p:nvPr userDrawn="1"/>
        </p:nvSpPr>
        <p:spPr>
          <a:xfrm>
            <a:off x="0" y="2286002"/>
            <a:ext cx="12208822" cy="45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12" name="Forma Livre 11">
            <a:extLst>
              <a:ext uri="{FF2B5EF4-FFF2-40B4-BE49-F238E27FC236}">
                <a16:creationId xmlns:a16="http://schemas.microsoft.com/office/drawing/2014/main" id="{84DB028B-A475-224B-B675-A15A56CAD0BF}"/>
              </a:ext>
            </a:extLst>
          </p:cNvPr>
          <p:cNvSpPr/>
          <p:nvPr userDrawn="1"/>
        </p:nvSpPr>
        <p:spPr>
          <a:xfrm flipH="1">
            <a:off x="8597718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pt-BR" noProof="0"/>
          </a:p>
        </p:txBody>
      </p:sp>
      <p:sp>
        <p:nvSpPr>
          <p:cNvPr id="14" name="Forma Livre 13">
            <a:extLst>
              <a:ext uri="{FF2B5EF4-FFF2-40B4-BE49-F238E27FC236}">
                <a16:creationId xmlns:a16="http://schemas.microsoft.com/office/drawing/2014/main" id="{61C34955-105B-4D4D-B51D-754C5D38A85D}"/>
              </a:ext>
            </a:extLst>
          </p:cNvPr>
          <p:cNvSpPr/>
          <p:nvPr userDrawn="1"/>
        </p:nvSpPr>
        <p:spPr>
          <a:xfrm>
            <a:off x="1" y="0"/>
            <a:ext cx="933856" cy="933856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pt-BR" noProof="0"/>
          </a:p>
        </p:txBody>
      </p:sp>
      <p:sp>
        <p:nvSpPr>
          <p:cNvPr id="15" name="Forma Livre 14">
            <a:extLst>
              <a:ext uri="{FF2B5EF4-FFF2-40B4-BE49-F238E27FC236}">
                <a16:creationId xmlns:a16="http://schemas.microsoft.com/office/drawing/2014/main" id="{2734DEB1-EC02-2E42-9292-4ADD115060A5}"/>
              </a:ext>
            </a:extLst>
          </p:cNvPr>
          <p:cNvSpPr/>
          <p:nvPr userDrawn="1"/>
        </p:nvSpPr>
        <p:spPr>
          <a:xfrm rot="5400000" flipH="1" flipV="1">
            <a:off x="10344100" y="438098"/>
            <a:ext cx="2285999" cy="1409801"/>
          </a:xfrm>
          <a:custGeom>
            <a:avLst/>
            <a:gdLst>
              <a:gd name="connsiteX0" fmla="*/ 1881641 w 1881641"/>
              <a:gd name="connsiteY0" fmla="*/ 1167473 h 1167493"/>
              <a:gd name="connsiteX1" fmla="*/ 1881641 w 1881641"/>
              <a:gd name="connsiteY1" fmla="*/ 1167493 h 1167493"/>
              <a:gd name="connsiteX2" fmla="*/ 1167493 w 1881641"/>
              <a:gd name="connsiteY2" fmla="*/ 1167493 h 1167493"/>
              <a:gd name="connsiteX3" fmla="*/ 0 w 1881641"/>
              <a:gd name="connsiteY3" fmla="*/ 0 h 1167493"/>
              <a:gd name="connsiteX4" fmla="*/ 714149 w 1881641"/>
              <a:gd name="connsiteY4" fmla="*/ 0 h 1167493"/>
              <a:gd name="connsiteX5" fmla="*/ 1875614 w 1881641"/>
              <a:gd name="connsiteY5" fmla="*/ 1048124 h 1167493"/>
              <a:gd name="connsiteX6" fmla="*/ 1881641 w 1881641"/>
              <a:gd name="connsiteY6" fmla="*/ 1167473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81641" h="1167493">
                <a:moveTo>
                  <a:pt x="1881641" y="1167473"/>
                </a:moveTo>
                <a:lnTo>
                  <a:pt x="1881641" y="1167493"/>
                </a:lnTo>
                <a:lnTo>
                  <a:pt x="1167493" y="1167493"/>
                </a:lnTo>
                <a:cubicBezTo>
                  <a:pt x="522704" y="1167493"/>
                  <a:pt x="0" y="644789"/>
                  <a:pt x="0" y="0"/>
                </a:cubicBezTo>
                <a:lnTo>
                  <a:pt x="714149" y="0"/>
                </a:lnTo>
                <a:cubicBezTo>
                  <a:pt x="1318639" y="0"/>
                  <a:pt x="1815827" y="459408"/>
                  <a:pt x="1875614" y="1048124"/>
                </a:cubicBezTo>
                <a:lnTo>
                  <a:pt x="1881641" y="1167473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pt-BR" noProof="0"/>
          </a:p>
        </p:txBody>
      </p:sp>
      <p:sp>
        <p:nvSpPr>
          <p:cNvPr id="13" name="Título 1">
            <a:extLst>
              <a:ext uri="{FF2B5EF4-FFF2-40B4-BE49-F238E27FC236}">
                <a16:creationId xmlns:a16="http://schemas.microsoft.com/office/drawing/2014/main" id="{5E932F0D-7FC3-634B-932C-3625C16C8D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7492" y="381000"/>
            <a:ext cx="9779183" cy="1325563"/>
          </a:xfrm>
        </p:spPr>
        <p:txBody>
          <a:bodyPr rtlCol="0" anchor="b">
            <a:noAutofit/>
          </a:bodyPr>
          <a:lstStyle>
            <a:lvl1pPr>
              <a:defRPr sz="48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rtl="0"/>
            <a:r>
              <a:rPr lang="pt-BR" noProof="0" dirty="0"/>
              <a:t>Clique para editar o estilo de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167492" y="2653167"/>
            <a:ext cx="9779183" cy="3436483"/>
          </a:xfrm>
        </p:spPr>
        <p:txBody>
          <a:bodyPr rtlCol="0">
            <a:noAutofit/>
          </a:bodyPr>
          <a:lstStyle>
            <a:lvl1pPr marL="0" indent="0">
              <a:lnSpc>
                <a:spcPct val="150000"/>
              </a:lnSpc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E95D4F5-F69B-42F6-8A9D-330F696E14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pPr rtl="0"/>
            <a:fld id="{91D46E6A-7AB6-42FA-9FB4-5B5C0A5DFEBB}" type="datetime1">
              <a:rPr lang="pt-BR" noProof="0" smtClean="0"/>
              <a:t>27/05/2022</a:t>
            </a:fld>
            <a:endParaRPr lang="pt-BR" noProof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A79A23A-2238-4904-8692-9F2DAE8B8F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DB69FC35-DDC8-45FB-8ACB-21C15F57C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06318" y="6356350"/>
            <a:ext cx="1604682" cy="365125"/>
          </a:xfrm>
        </p:spPr>
        <p:txBody>
          <a:bodyPr rtlCol="0"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pPr rtl="0"/>
            <a:fld id="{294A09A9-5501-47C1-A89A-A340965A2BE2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802635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ítulo da 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orma Livre 22">
            <a:extLst>
              <a:ext uri="{FF2B5EF4-FFF2-40B4-BE49-F238E27FC236}">
                <a16:creationId xmlns:a16="http://schemas.microsoft.com/office/drawing/2014/main" id="{067EACEC-C2DD-EA42-8504-176673AD1F20}"/>
              </a:ext>
            </a:extLst>
          </p:cNvPr>
          <p:cNvSpPr/>
          <p:nvPr userDrawn="1"/>
        </p:nvSpPr>
        <p:spPr>
          <a:xfrm>
            <a:off x="0" y="0"/>
            <a:ext cx="8025490" cy="6858000"/>
          </a:xfrm>
          <a:custGeom>
            <a:avLst/>
            <a:gdLst>
              <a:gd name="connsiteX0" fmla="*/ 0 w 8025490"/>
              <a:gd name="connsiteY0" fmla="*/ 0 h 6858000"/>
              <a:gd name="connsiteX1" fmla="*/ 4596490 w 8025490"/>
              <a:gd name="connsiteY1" fmla="*/ 0 h 6858000"/>
              <a:gd name="connsiteX2" fmla="*/ 8025490 w 8025490"/>
              <a:gd name="connsiteY2" fmla="*/ 3429000 h 6858000"/>
              <a:gd name="connsiteX3" fmla="*/ 4596490 w 8025490"/>
              <a:gd name="connsiteY3" fmla="*/ 6858000 h 6858000"/>
              <a:gd name="connsiteX4" fmla="*/ 0 w 8025490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25490" h="6858000">
                <a:moveTo>
                  <a:pt x="0" y="0"/>
                </a:moveTo>
                <a:lnTo>
                  <a:pt x="4596490" y="0"/>
                </a:lnTo>
                <a:cubicBezTo>
                  <a:pt x="6490274" y="0"/>
                  <a:pt x="8025490" y="1535216"/>
                  <a:pt x="8025490" y="3429000"/>
                </a:cubicBezTo>
                <a:cubicBezTo>
                  <a:pt x="8025490" y="5322784"/>
                  <a:pt x="6490274" y="6858000"/>
                  <a:pt x="4596490" y="6858000"/>
                </a:cubicBez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pt-BR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67494" y="1059400"/>
            <a:ext cx="6245912" cy="2387600"/>
          </a:xfrm>
        </p:spPr>
        <p:txBody>
          <a:bodyPr rtlCol="0" anchor="b">
            <a:noAutofit/>
          </a:bodyPr>
          <a:lstStyle>
            <a:lvl1pPr algn="l">
              <a:defRPr sz="6000" b="1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67494" y="3539075"/>
            <a:ext cx="6245912" cy="1406101"/>
          </a:xfrm>
        </p:spPr>
        <p:txBody>
          <a:bodyPr rtlCol="0">
            <a:no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 noProof="0"/>
              <a:t>Clique para editar o estilo de subtítulo Mestre</a:t>
            </a:r>
          </a:p>
        </p:txBody>
      </p:sp>
      <p:grpSp>
        <p:nvGrpSpPr>
          <p:cNvPr id="6" name="Grupo 5">
            <a:extLst>
              <a:ext uri="{FF2B5EF4-FFF2-40B4-BE49-F238E27FC236}">
                <a16:creationId xmlns:a16="http://schemas.microsoft.com/office/drawing/2014/main" id="{89843C7E-5704-7A46-8974-F3BFA42E7310}"/>
              </a:ext>
            </a:extLst>
          </p:cNvPr>
          <p:cNvGrpSpPr/>
          <p:nvPr userDrawn="1"/>
        </p:nvGrpSpPr>
        <p:grpSpPr>
          <a:xfrm rot="16200000">
            <a:off x="8286528" y="2207195"/>
            <a:ext cx="3032351" cy="2443610"/>
            <a:chOff x="9857014" y="13834"/>
            <a:chExt cx="2334986" cy="1881641"/>
          </a:xfrm>
        </p:grpSpPr>
        <p:sp>
          <p:nvSpPr>
            <p:cNvPr id="15" name="Forma Livre 14">
              <a:extLst>
                <a:ext uri="{FF2B5EF4-FFF2-40B4-BE49-F238E27FC236}">
                  <a16:creationId xmlns:a16="http://schemas.microsoft.com/office/drawing/2014/main" id="{EFBF1E52-11FA-DC48-B7AD-75734232FFE8}"/>
                </a:ext>
              </a:extLst>
            </p:cNvPr>
            <p:cNvSpPr/>
            <p:nvPr userDrawn="1"/>
          </p:nvSpPr>
          <p:spPr>
            <a:xfrm rot="5400000" flipH="1" flipV="1">
              <a:off x="10667433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pt-BR" noProof="0"/>
            </a:p>
          </p:txBody>
        </p:sp>
        <p:sp>
          <p:nvSpPr>
            <p:cNvPr id="16" name="Forma Livre 15">
              <a:extLst>
                <a:ext uri="{FF2B5EF4-FFF2-40B4-BE49-F238E27FC236}">
                  <a16:creationId xmlns:a16="http://schemas.microsoft.com/office/drawing/2014/main" id="{4850B620-49F5-3748-84AF-682555D52792}"/>
                </a:ext>
              </a:extLst>
            </p:cNvPr>
            <p:cNvSpPr/>
            <p:nvPr userDrawn="1"/>
          </p:nvSpPr>
          <p:spPr>
            <a:xfrm rot="16200000" flipV="1">
              <a:off x="9499940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pt-BR" noProof="0"/>
            </a:p>
          </p:txBody>
        </p:sp>
      </p:grpSp>
      <p:sp>
        <p:nvSpPr>
          <p:cNvPr id="17" name="Forma Livre 16">
            <a:extLst>
              <a:ext uri="{FF2B5EF4-FFF2-40B4-BE49-F238E27FC236}">
                <a16:creationId xmlns:a16="http://schemas.microsoft.com/office/drawing/2014/main" id="{0B179973-08D2-EF40-B516-35E75E906394}"/>
              </a:ext>
            </a:extLst>
          </p:cNvPr>
          <p:cNvSpPr/>
          <p:nvPr userDrawn="1"/>
        </p:nvSpPr>
        <p:spPr>
          <a:xfrm flipH="1">
            <a:off x="8580896" y="1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pt-BR" noProof="0"/>
          </a:p>
        </p:txBody>
      </p:sp>
      <p:sp>
        <p:nvSpPr>
          <p:cNvPr id="18" name="Forma Livre 17">
            <a:extLst>
              <a:ext uri="{FF2B5EF4-FFF2-40B4-BE49-F238E27FC236}">
                <a16:creationId xmlns:a16="http://schemas.microsoft.com/office/drawing/2014/main" id="{6C811FF3-E48A-194D-8022-65F8C3A17449}"/>
              </a:ext>
            </a:extLst>
          </p:cNvPr>
          <p:cNvSpPr/>
          <p:nvPr userDrawn="1"/>
        </p:nvSpPr>
        <p:spPr>
          <a:xfrm flipH="1">
            <a:off x="8580896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9865294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Gráfi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7492" y="381000"/>
            <a:ext cx="9779183" cy="1325563"/>
          </a:xfrm>
        </p:spPr>
        <p:txBody>
          <a:bodyPr rtlCol="0"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67493" y="2087561"/>
            <a:ext cx="9779182" cy="3366815"/>
          </a:xfrm>
        </p:spPr>
        <p:txBody>
          <a:bodyPr rtlCol="0">
            <a:noAutofit/>
          </a:bodyPr>
          <a:lstStyle>
            <a:lvl1pPr marL="0" indent="0">
              <a:buNone/>
              <a:defRPr>
                <a:latin typeface="+mn-lt"/>
              </a:defRPr>
            </a:lvl1pPr>
            <a:lvl2pPr marL="457200" indent="0">
              <a:buNone/>
              <a:defRPr>
                <a:latin typeface="+mn-lt"/>
              </a:defRPr>
            </a:lvl2pPr>
            <a:lvl3pPr marL="914400" indent="0">
              <a:buNone/>
              <a:defRPr>
                <a:latin typeface="+mn-lt"/>
              </a:defRPr>
            </a:lvl3pPr>
            <a:lvl4pPr marL="1371600" indent="0">
              <a:buNone/>
              <a:defRPr>
                <a:latin typeface="+mn-lt"/>
              </a:defRPr>
            </a:lvl4pPr>
            <a:lvl5pPr marL="1828800" indent="0">
              <a:buNone/>
              <a:defRPr>
                <a:latin typeface="+mn-lt"/>
              </a:defRPr>
            </a:lvl5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Forma Livre 3">
            <a:extLst>
              <a:ext uri="{FF2B5EF4-FFF2-40B4-BE49-F238E27FC236}">
                <a16:creationId xmlns:a16="http://schemas.microsoft.com/office/drawing/2014/main" id="{6A7F6A3F-E1DD-A246-9A6D-5F9B18BA2588}"/>
              </a:ext>
            </a:extLst>
          </p:cNvPr>
          <p:cNvSpPr/>
          <p:nvPr userDrawn="1"/>
        </p:nvSpPr>
        <p:spPr>
          <a:xfrm flipH="1">
            <a:off x="8580896" y="1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pt-BR" noProof="0"/>
          </a:p>
        </p:txBody>
      </p:sp>
      <p:sp>
        <p:nvSpPr>
          <p:cNvPr id="5" name="Forma Livre 4">
            <a:extLst>
              <a:ext uri="{FF2B5EF4-FFF2-40B4-BE49-F238E27FC236}">
                <a16:creationId xmlns:a16="http://schemas.microsoft.com/office/drawing/2014/main" id="{055FD0FC-C8FF-6741-A364-A29CDC6F9495}"/>
              </a:ext>
            </a:extLst>
          </p:cNvPr>
          <p:cNvSpPr/>
          <p:nvPr userDrawn="1"/>
        </p:nvSpPr>
        <p:spPr>
          <a:xfrm rot="5400000" flipH="1">
            <a:off x="1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pt-BR" noProof="0"/>
          </a:p>
        </p:txBody>
      </p:sp>
      <p:sp>
        <p:nvSpPr>
          <p:cNvPr id="10" name="Espaço Reservado para Data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0101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rtl="0"/>
            <a:fld id="{2FB93632-6B7A-4A0A-A735-8D3014D14DB1}" type="datetime1">
              <a:rPr lang="pt-BR" noProof="0" smtClean="0"/>
              <a:t>27/05/2022</a:t>
            </a:fld>
            <a:endParaRPr lang="pt-BR" noProof="0"/>
          </a:p>
        </p:txBody>
      </p:sp>
      <p:sp>
        <p:nvSpPr>
          <p:cNvPr id="11" name="Espaço Reservado para Rodapé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12" name="Espaço Reservado para o Número do Slide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pPr rtl="0"/>
            <a:fld id="{294A09A9-5501-47C1-A89A-A340965A2BE2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697818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Gráfico 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o 8">
            <a:extLst>
              <a:ext uri="{FF2B5EF4-FFF2-40B4-BE49-F238E27FC236}">
                <a16:creationId xmlns:a16="http://schemas.microsoft.com/office/drawing/2014/main" id="{ABA2A58C-57B7-834C-8F5C-3299322411B1}"/>
              </a:ext>
            </a:extLst>
          </p:cNvPr>
          <p:cNvGrpSpPr/>
          <p:nvPr userDrawn="1"/>
        </p:nvGrpSpPr>
        <p:grpSpPr>
          <a:xfrm rot="16200000">
            <a:off x="10772262" y="152641"/>
            <a:ext cx="1572380" cy="1267097"/>
            <a:chOff x="7413403" y="4976359"/>
            <a:chExt cx="2334986" cy="1881641"/>
          </a:xfrm>
        </p:grpSpPr>
        <p:sp>
          <p:nvSpPr>
            <p:cNvPr id="13" name="Forma Livre 12">
              <a:extLst>
                <a:ext uri="{FF2B5EF4-FFF2-40B4-BE49-F238E27FC236}">
                  <a16:creationId xmlns:a16="http://schemas.microsoft.com/office/drawing/2014/main" id="{801D8067-144A-FE48-AF1E-529B662DCAD3}"/>
                </a:ext>
              </a:extLst>
            </p:cNvPr>
            <p:cNvSpPr/>
            <p:nvPr userDrawn="1"/>
          </p:nvSpPr>
          <p:spPr>
            <a:xfrm rot="5400000" flipH="1" flipV="1">
              <a:off x="8223822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pt-BR" noProof="0"/>
            </a:p>
          </p:txBody>
        </p:sp>
        <p:sp>
          <p:nvSpPr>
            <p:cNvPr id="14" name="Forma Livre 13">
              <a:extLst>
                <a:ext uri="{FF2B5EF4-FFF2-40B4-BE49-F238E27FC236}">
                  <a16:creationId xmlns:a16="http://schemas.microsoft.com/office/drawing/2014/main" id="{2ECA7D87-C78C-C140-AA28-C0FB20209045}"/>
                </a:ext>
              </a:extLst>
            </p:cNvPr>
            <p:cNvSpPr/>
            <p:nvPr userDrawn="1"/>
          </p:nvSpPr>
          <p:spPr>
            <a:xfrm rot="16200000" flipV="1">
              <a:off x="7056329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pt-BR" noProof="0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7492" y="381000"/>
            <a:ext cx="9779183" cy="1325563"/>
          </a:xfrm>
        </p:spPr>
        <p:txBody>
          <a:bodyPr rtlCol="0"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67493" y="2087563"/>
            <a:ext cx="9779182" cy="3366813"/>
          </a:xfrm>
        </p:spPr>
        <p:txBody>
          <a:bodyPr rtlCol="0">
            <a:noAutofit/>
          </a:bodyPr>
          <a:lstStyle>
            <a:lvl1pPr marL="0" indent="0">
              <a:buNone/>
              <a:defRPr>
                <a:latin typeface="+mn-lt"/>
              </a:defRPr>
            </a:lvl1pPr>
            <a:lvl2pPr marL="457200" indent="0">
              <a:buNone/>
              <a:defRPr>
                <a:latin typeface="+mn-lt"/>
              </a:defRPr>
            </a:lvl2pPr>
            <a:lvl3pPr marL="914400" indent="0">
              <a:buNone/>
              <a:defRPr>
                <a:latin typeface="+mn-lt"/>
              </a:defRPr>
            </a:lvl3pPr>
            <a:lvl4pPr marL="1371600" indent="0">
              <a:buNone/>
              <a:defRPr>
                <a:latin typeface="+mn-lt"/>
              </a:defRPr>
            </a:lvl4pPr>
            <a:lvl5pPr marL="1828800" indent="0">
              <a:buNone/>
              <a:defRPr>
                <a:latin typeface="+mn-lt"/>
              </a:defRPr>
            </a:lvl5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10" name="Espaço Reservado para Data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0101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pPr rtl="0"/>
            <a:fld id="{3227D7EE-239B-44FB-9875-7475C9D92D30}" type="datetime1">
              <a:rPr lang="pt-BR" noProof="0" smtClean="0"/>
              <a:t>27/05/2022</a:t>
            </a:fld>
            <a:endParaRPr lang="pt-BR" noProof="0"/>
          </a:p>
        </p:txBody>
      </p:sp>
      <p:sp>
        <p:nvSpPr>
          <p:cNvPr id="11" name="Espaço Reservado para Rodapé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12" name="Espaço Reservado para o Número do Slide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pPr rtl="0"/>
            <a:fld id="{294A09A9-5501-47C1-A89A-A340965A2BE2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1909451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çã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98721" y="1684338"/>
            <a:ext cx="8594558" cy="2810460"/>
          </a:xfrm>
        </p:spPr>
        <p:txBody>
          <a:bodyPr rtlCol="0">
            <a:noAutofit/>
          </a:bodyPr>
          <a:lstStyle>
            <a:lvl1pPr algn="ctr">
              <a:lnSpc>
                <a:spcPct val="100000"/>
              </a:lnSpc>
              <a:defRPr sz="460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8" name="Espaço Reservado para Texto 7">
            <a:extLst>
              <a:ext uri="{FF2B5EF4-FFF2-40B4-BE49-F238E27FC236}">
                <a16:creationId xmlns:a16="http://schemas.microsoft.com/office/drawing/2014/main" id="{4C91C146-F9A8-9A4C-9508-8590923B8D9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1000" y="519405"/>
            <a:ext cx="1364297" cy="1094521"/>
          </a:xfrm>
        </p:spPr>
        <p:txBody>
          <a:bodyPr rtlCol="0">
            <a:noAutofit/>
          </a:bodyPr>
          <a:lstStyle>
            <a:lvl1pPr marL="0" indent="0" algn="ctr">
              <a:buNone/>
              <a:defRPr sz="23900" b="1">
                <a:solidFill>
                  <a:schemeClr val="accent1">
                    <a:lumMod val="75000"/>
                  </a:schemeClr>
                </a:solidFill>
                <a:latin typeface="Tenorite" pitchFamily="2" charset="0"/>
              </a:defRPr>
            </a:lvl1pPr>
            <a:lvl2pPr marL="4572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2pPr>
            <a:lvl3pPr marL="9144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3pPr>
            <a:lvl4pPr marL="13716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4pPr>
            <a:lvl5pPr marL="18288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5pPr>
          </a:lstStyle>
          <a:p>
            <a:pPr lvl="0" rtl="0"/>
            <a:r>
              <a:rPr lang="pt-BR" noProof="0"/>
              <a:t>“</a:t>
            </a:r>
          </a:p>
        </p:txBody>
      </p:sp>
      <p:sp>
        <p:nvSpPr>
          <p:cNvPr id="10" name="Espaço Reservado para Texto 9">
            <a:extLst>
              <a:ext uri="{FF2B5EF4-FFF2-40B4-BE49-F238E27FC236}">
                <a16:creationId xmlns:a16="http://schemas.microsoft.com/office/drawing/2014/main" id="{322D6C2B-78AC-DD47-9289-067C968B06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881813" y="4494213"/>
            <a:ext cx="3511550" cy="679450"/>
          </a:xfrm>
        </p:spPr>
        <p:txBody>
          <a:bodyPr rtlCol="0">
            <a:noAutofit/>
          </a:bodyPr>
          <a:lstStyle>
            <a:lvl1pPr marL="0" indent="0" algn="r"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 marL="457200" indent="0" algn="r">
              <a:buNone/>
              <a:defRPr sz="1800">
                <a:solidFill>
                  <a:schemeClr val="bg1"/>
                </a:solidFill>
                <a:latin typeface="Tenorite" pitchFamily="2" charset="0"/>
              </a:defRPr>
            </a:lvl2pPr>
            <a:lvl3pPr marL="914400" indent="0" algn="r">
              <a:buNone/>
              <a:defRPr sz="1600">
                <a:solidFill>
                  <a:schemeClr val="bg1"/>
                </a:solidFill>
                <a:latin typeface="Tenorite" pitchFamily="2" charset="0"/>
              </a:defRPr>
            </a:lvl3pPr>
            <a:lvl4pPr marL="1371600" indent="0" algn="r">
              <a:buNone/>
              <a:defRPr sz="1400">
                <a:solidFill>
                  <a:schemeClr val="bg1"/>
                </a:solidFill>
                <a:latin typeface="Tenorite" pitchFamily="2" charset="0"/>
              </a:defRPr>
            </a:lvl4pPr>
            <a:lvl5pPr marL="1828800" indent="0" algn="r">
              <a:buNone/>
              <a:defRPr sz="1400">
                <a:solidFill>
                  <a:schemeClr val="bg1"/>
                </a:solidFill>
                <a:latin typeface="Tenorite" pitchFamily="2" charset="0"/>
              </a:defRPr>
            </a:lvl5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9" name="Espaço Reservado para Texto 7">
            <a:extLst>
              <a:ext uri="{FF2B5EF4-FFF2-40B4-BE49-F238E27FC236}">
                <a16:creationId xmlns:a16="http://schemas.microsoft.com/office/drawing/2014/main" id="{612193CD-03AD-D74D-A5CD-747A9B53F49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609104" y="3399692"/>
            <a:ext cx="1364297" cy="1094521"/>
          </a:xfrm>
        </p:spPr>
        <p:txBody>
          <a:bodyPr rtlCol="0">
            <a:noAutofit/>
          </a:bodyPr>
          <a:lstStyle>
            <a:lvl1pPr marL="0" indent="0" algn="ctr">
              <a:buNone/>
              <a:defRPr sz="23900" b="1">
                <a:solidFill>
                  <a:schemeClr val="accent1">
                    <a:lumMod val="75000"/>
                  </a:schemeClr>
                </a:solidFill>
                <a:latin typeface="Tenorite" pitchFamily="2" charset="0"/>
              </a:defRPr>
            </a:lvl1pPr>
            <a:lvl2pPr marL="4572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2pPr>
            <a:lvl3pPr marL="9144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3pPr>
            <a:lvl4pPr marL="13716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4pPr>
            <a:lvl5pPr marL="18288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5pPr>
          </a:lstStyle>
          <a:p>
            <a:pPr lvl="0" rtl="0"/>
            <a:r>
              <a:rPr lang="pt-BR" noProof="0"/>
              <a:t>”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A0C71211-4520-46A1-9487-4AE49C323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pPr rtl="0"/>
            <a:fld id="{C9219B3A-C8C6-4986-A6D6-3257321F5D38}" type="datetime1">
              <a:rPr lang="pt-BR" noProof="0" smtClean="0"/>
              <a:t>27/05/2022</a:t>
            </a:fld>
            <a:endParaRPr lang="pt-BR" noProof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pPr rtl="0"/>
            <a:fld id="{294A09A9-5501-47C1-A89A-A340965A2BE2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4769475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qu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tângulo 29">
            <a:extLst>
              <a:ext uri="{FF2B5EF4-FFF2-40B4-BE49-F238E27FC236}">
                <a16:creationId xmlns:a16="http://schemas.microsoft.com/office/drawing/2014/main" id="{28C225EC-F6EF-1144-834A-F0B91974AA41}"/>
              </a:ext>
            </a:extLst>
          </p:cNvPr>
          <p:cNvSpPr/>
          <p:nvPr userDrawn="1"/>
        </p:nvSpPr>
        <p:spPr>
          <a:xfrm>
            <a:off x="0" y="-1664"/>
            <a:ext cx="9857012" cy="685966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31" name="Título 1">
            <a:extLst>
              <a:ext uri="{FF2B5EF4-FFF2-40B4-BE49-F238E27FC236}">
                <a16:creationId xmlns:a16="http://schemas.microsoft.com/office/drawing/2014/main" id="{1E40CEAF-B1BB-174E-A798-3BA60D9C04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0430" y="381000"/>
            <a:ext cx="8401624" cy="1325563"/>
          </a:xfrm>
        </p:spPr>
        <p:txBody>
          <a:bodyPr lIns="0" rtlCol="0"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6" name="Espaço Reservado para Imagem 23">
            <a:extLst>
              <a:ext uri="{FF2B5EF4-FFF2-40B4-BE49-F238E27FC236}">
                <a16:creationId xmlns:a16="http://schemas.microsoft.com/office/drawing/2014/main" id="{5E48B363-63E8-4F17-842B-53AD935A65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0429" y="2227758"/>
            <a:ext cx="1200374" cy="1201242"/>
          </a:xfrm>
        </p:spPr>
        <p:txBody>
          <a:bodyPr rtlCol="0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10" name="Espaço Reservado para Texto 28">
            <a:extLst>
              <a:ext uri="{FF2B5EF4-FFF2-40B4-BE49-F238E27FC236}">
                <a16:creationId xmlns:a16="http://schemas.microsoft.com/office/drawing/2014/main" id="{CC3A7E03-4F06-4380-90A1-845651EEA3C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123351" y="2426400"/>
            <a:ext cx="2281237" cy="347662"/>
          </a:xfrm>
        </p:spPr>
        <p:txBody>
          <a:bodyPr lIns="0" tIns="0" rIns="0" bIns="0" rtlCol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Nome</a:t>
            </a:r>
          </a:p>
        </p:txBody>
      </p:sp>
      <p:sp>
        <p:nvSpPr>
          <p:cNvPr id="11" name="Espaço Reservado para Texto 28">
            <a:extLst>
              <a:ext uri="{FF2B5EF4-FFF2-40B4-BE49-F238E27FC236}">
                <a16:creationId xmlns:a16="http://schemas.microsoft.com/office/drawing/2014/main" id="{31AF5791-727B-438A-A7EF-5D132167C89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123350" y="2811646"/>
            <a:ext cx="2281237" cy="347662"/>
          </a:xfrm>
        </p:spPr>
        <p:txBody>
          <a:bodyPr lIns="0" tIns="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Título</a:t>
            </a:r>
          </a:p>
        </p:txBody>
      </p:sp>
      <p:sp>
        <p:nvSpPr>
          <p:cNvPr id="7" name="Espaço Reservado para Imagem 23">
            <a:extLst>
              <a:ext uri="{FF2B5EF4-FFF2-40B4-BE49-F238E27FC236}">
                <a16:creationId xmlns:a16="http://schemas.microsoft.com/office/drawing/2014/main" id="{9ABA5222-6FD6-405B-8AC8-18022C36590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495813" y="2227758"/>
            <a:ext cx="1200374" cy="1201242"/>
          </a:xfrm>
        </p:spPr>
        <p:txBody>
          <a:bodyPr rtlCol="0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12" name="Espaço Reservado para Texto 28">
            <a:extLst>
              <a:ext uri="{FF2B5EF4-FFF2-40B4-BE49-F238E27FC236}">
                <a16:creationId xmlns:a16="http://schemas.microsoft.com/office/drawing/2014/main" id="{A1A33FCF-D2EB-478E-8679-428657895F7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870817" y="2422565"/>
            <a:ext cx="2281237" cy="347662"/>
          </a:xfrm>
        </p:spPr>
        <p:txBody>
          <a:bodyPr lIns="0" tIns="0" rIns="0" bIns="0" rtlCol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Nome</a:t>
            </a:r>
          </a:p>
        </p:txBody>
      </p:sp>
      <p:sp>
        <p:nvSpPr>
          <p:cNvPr id="13" name="Espaço Reservado para Texto 28">
            <a:extLst>
              <a:ext uri="{FF2B5EF4-FFF2-40B4-BE49-F238E27FC236}">
                <a16:creationId xmlns:a16="http://schemas.microsoft.com/office/drawing/2014/main" id="{55274EF8-F641-41B2-89C1-FD94AFA4868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70816" y="2807811"/>
            <a:ext cx="2281237" cy="347662"/>
          </a:xfrm>
        </p:spPr>
        <p:txBody>
          <a:bodyPr lIns="0" tIns="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Título</a:t>
            </a:r>
          </a:p>
        </p:txBody>
      </p:sp>
      <p:sp>
        <p:nvSpPr>
          <p:cNvPr id="8" name="Espaço Reservado para Imagem 23">
            <a:extLst>
              <a:ext uri="{FF2B5EF4-FFF2-40B4-BE49-F238E27FC236}">
                <a16:creationId xmlns:a16="http://schemas.microsoft.com/office/drawing/2014/main" id="{124DE785-775F-4AE4-94B3-FA728188EBA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50429" y="4254273"/>
            <a:ext cx="1200374" cy="1201242"/>
          </a:xfrm>
        </p:spPr>
        <p:txBody>
          <a:bodyPr rtlCol="0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14" name="Espaço Reservado para Texto 28">
            <a:extLst>
              <a:ext uri="{FF2B5EF4-FFF2-40B4-BE49-F238E27FC236}">
                <a16:creationId xmlns:a16="http://schemas.microsoft.com/office/drawing/2014/main" id="{5A429D4E-B795-4E55-852E-9E161F9EBD3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123351" y="4498793"/>
            <a:ext cx="2281237" cy="347662"/>
          </a:xfrm>
        </p:spPr>
        <p:txBody>
          <a:bodyPr lIns="0" tIns="0" rIns="0" bIns="0" rtlCol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Nome</a:t>
            </a:r>
          </a:p>
        </p:txBody>
      </p:sp>
      <p:sp>
        <p:nvSpPr>
          <p:cNvPr id="15" name="Espaço Reservado para Texto 28">
            <a:extLst>
              <a:ext uri="{FF2B5EF4-FFF2-40B4-BE49-F238E27FC236}">
                <a16:creationId xmlns:a16="http://schemas.microsoft.com/office/drawing/2014/main" id="{41D297CB-52EE-4DE4-AEAC-CD4AAF2BF17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123350" y="4884039"/>
            <a:ext cx="2281237" cy="347662"/>
          </a:xfrm>
        </p:spPr>
        <p:txBody>
          <a:bodyPr lIns="0" tIns="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Título</a:t>
            </a:r>
          </a:p>
        </p:txBody>
      </p:sp>
      <p:sp>
        <p:nvSpPr>
          <p:cNvPr id="9" name="Espaço Reservado para Imagem 23">
            <a:extLst>
              <a:ext uri="{FF2B5EF4-FFF2-40B4-BE49-F238E27FC236}">
                <a16:creationId xmlns:a16="http://schemas.microsoft.com/office/drawing/2014/main" id="{F5694B35-7776-4DB9-9EB7-3AF076EC357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495813" y="4254273"/>
            <a:ext cx="1200374" cy="1201242"/>
          </a:xfrm>
        </p:spPr>
        <p:txBody>
          <a:bodyPr rtlCol="0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16" name="Espaço Reservado para Texto 28">
            <a:extLst>
              <a:ext uri="{FF2B5EF4-FFF2-40B4-BE49-F238E27FC236}">
                <a16:creationId xmlns:a16="http://schemas.microsoft.com/office/drawing/2014/main" id="{AD7B736B-3A10-499F-8F23-4437982C823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870817" y="4498793"/>
            <a:ext cx="2281237" cy="347662"/>
          </a:xfrm>
        </p:spPr>
        <p:txBody>
          <a:bodyPr lIns="0" tIns="0" rIns="0" bIns="0" rtlCol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Nome</a:t>
            </a:r>
          </a:p>
        </p:txBody>
      </p:sp>
      <p:sp>
        <p:nvSpPr>
          <p:cNvPr id="17" name="Espaço Reservado para Texto 28">
            <a:extLst>
              <a:ext uri="{FF2B5EF4-FFF2-40B4-BE49-F238E27FC236}">
                <a16:creationId xmlns:a16="http://schemas.microsoft.com/office/drawing/2014/main" id="{07165540-290D-4A38-87DE-F52B05BD6A1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870816" y="4884039"/>
            <a:ext cx="2281237" cy="347662"/>
          </a:xfrm>
        </p:spPr>
        <p:txBody>
          <a:bodyPr lIns="0" tIns="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Título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A0C71211-4520-46A1-9487-4AE49C3239E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1000" y="6356350"/>
            <a:ext cx="1569803" cy="365125"/>
          </a:xfrm>
        </p:spPr>
        <p:txBody>
          <a:bodyPr rtlCol="0"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pPr rtl="0"/>
            <a:fld id="{C972B85E-05B2-4334-B4CD-038D5EA45FB2}" type="datetime1">
              <a:rPr lang="pt-BR" noProof="0" smtClean="0"/>
              <a:t>27/05/2022</a:t>
            </a:fld>
            <a:endParaRPr lang="pt-BR" noProof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71106" y="6356350"/>
            <a:ext cx="4114800" cy="365125"/>
          </a:xfrm>
        </p:spPr>
        <p:txBody>
          <a:bodyPr rtlCol="0"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32334" y="6356350"/>
            <a:ext cx="1167495" cy="365125"/>
          </a:xfrm>
        </p:spPr>
        <p:txBody>
          <a:bodyPr rtlCol="0"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pPr rtl="0"/>
            <a:fld id="{294A09A9-5501-47C1-A89A-A340965A2BE2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sp>
        <p:nvSpPr>
          <p:cNvPr id="19" name="Forma Livre 18">
            <a:extLst>
              <a:ext uri="{FF2B5EF4-FFF2-40B4-BE49-F238E27FC236}">
                <a16:creationId xmlns:a16="http://schemas.microsoft.com/office/drawing/2014/main" id="{AAB3BC7E-B34F-EF47-B125-1574C5484E22}"/>
              </a:ext>
            </a:extLst>
          </p:cNvPr>
          <p:cNvSpPr/>
          <p:nvPr userDrawn="1"/>
        </p:nvSpPr>
        <p:spPr>
          <a:xfrm rot="16200000" flipV="1">
            <a:off x="9499940" y="355410"/>
            <a:ext cx="1881641" cy="1167493"/>
          </a:xfrm>
          <a:custGeom>
            <a:avLst/>
            <a:gdLst>
              <a:gd name="connsiteX0" fmla="*/ 1881641 w 1881641"/>
              <a:gd name="connsiteY0" fmla="*/ 1167473 h 1167493"/>
              <a:gd name="connsiteX1" fmla="*/ 1881641 w 1881641"/>
              <a:gd name="connsiteY1" fmla="*/ 1167493 h 1167493"/>
              <a:gd name="connsiteX2" fmla="*/ 1167493 w 1881641"/>
              <a:gd name="connsiteY2" fmla="*/ 1167493 h 1167493"/>
              <a:gd name="connsiteX3" fmla="*/ 0 w 1881641"/>
              <a:gd name="connsiteY3" fmla="*/ 0 h 1167493"/>
              <a:gd name="connsiteX4" fmla="*/ 714149 w 1881641"/>
              <a:gd name="connsiteY4" fmla="*/ 0 h 1167493"/>
              <a:gd name="connsiteX5" fmla="*/ 1875614 w 1881641"/>
              <a:gd name="connsiteY5" fmla="*/ 1048124 h 1167493"/>
              <a:gd name="connsiteX6" fmla="*/ 1881641 w 1881641"/>
              <a:gd name="connsiteY6" fmla="*/ 1167473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81641" h="1167493">
                <a:moveTo>
                  <a:pt x="1881641" y="1167473"/>
                </a:moveTo>
                <a:lnTo>
                  <a:pt x="1881641" y="1167493"/>
                </a:lnTo>
                <a:lnTo>
                  <a:pt x="1167493" y="1167493"/>
                </a:lnTo>
                <a:cubicBezTo>
                  <a:pt x="522704" y="1167493"/>
                  <a:pt x="0" y="644789"/>
                  <a:pt x="0" y="0"/>
                </a:cubicBezTo>
                <a:lnTo>
                  <a:pt x="714149" y="0"/>
                </a:lnTo>
                <a:cubicBezTo>
                  <a:pt x="1318639" y="0"/>
                  <a:pt x="1815827" y="459408"/>
                  <a:pt x="1875614" y="1048124"/>
                </a:cubicBezTo>
                <a:lnTo>
                  <a:pt x="1881641" y="1167473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pt-BR" noProof="0"/>
          </a:p>
        </p:txBody>
      </p:sp>
      <p:sp>
        <p:nvSpPr>
          <p:cNvPr id="21" name="Forma Livre 20">
            <a:extLst>
              <a:ext uri="{FF2B5EF4-FFF2-40B4-BE49-F238E27FC236}">
                <a16:creationId xmlns:a16="http://schemas.microsoft.com/office/drawing/2014/main" id="{7CBC82D0-4F72-C649-8B7F-D4B087957B6C}"/>
              </a:ext>
            </a:extLst>
          </p:cNvPr>
          <p:cNvSpPr/>
          <p:nvPr userDrawn="1"/>
        </p:nvSpPr>
        <p:spPr>
          <a:xfrm flipH="1">
            <a:off x="10866436" y="1879977"/>
            <a:ext cx="1325563" cy="1325563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pt-BR" noProof="0"/>
          </a:p>
        </p:txBody>
      </p:sp>
      <p:sp>
        <p:nvSpPr>
          <p:cNvPr id="25" name="Forma Livre 24">
            <a:extLst>
              <a:ext uri="{FF2B5EF4-FFF2-40B4-BE49-F238E27FC236}">
                <a16:creationId xmlns:a16="http://schemas.microsoft.com/office/drawing/2014/main" id="{9383F23A-D872-2A4C-B386-A9D269BE694D}"/>
              </a:ext>
            </a:extLst>
          </p:cNvPr>
          <p:cNvSpPr/>
          <p:nvPr userDrawn="1"/>
        </p:nvSpPr>
        <p:spPr>
          <a:xfrm>
            <a:off x="11024507" y="-1664"/>
            <a:ext cx="1167494" cy="1881641"/>
          </a:xfrm>
          <a:custGeom>
            <a:avLst/>
            <a:gdLst>
              <a:gd name="connsiteX0" fmla="*/ 1167473 w 1167494"/>
              <a:gd name="connsiteY0" fmla="*/ 0 h 1881641"/>
              <a:gd name="connsiteX1" fmla="*/ 1167493 w 1167494"/>
              <a:gd name="connsiteY1" fmla="*/ 0 h 1881641"/>
              <a:gd name="connsiteX2" fmla="*/ 1167493 w 1167494"/>
              <a:gd name="connsiteY2" fmla="*/ 714148 h 1881641"/>
              <a:gd name="connsiteX3" fmla="*/ 1166666 w 1167494"/>
              <a:gd name="connsiteY3" fmla="*/ 730534 h 1881641"/>
              <a:gd name="connsiteX4" fmla="*/ 1167494 w 1167494"/>
              <a:gd name="connsiteY4" fmla="*/ 730534 h 1881641"/>
              <a:gd name="connsiteX5" fmla="*/ 1167494 w 1167494"/>
              <a:gd name="connsiteY5" fmla="*/ 1378059 h 1881641"/>
              <a:gd name="connsiteX6" fmla="*/ 1167493 w 1167494"/>
              <a:gd name="connsiteY6" fmla="*/ 1378059 h 1881641"/>
              <a:gd name="connsiteX7" fmla="*/ 1167493 w 1167494"/>
              <a:gd name="connsiteY7" fmla="*/ 1881641 h 1881641"/>
              <a:gd name="connsiteX8" fmla="*/ 0 w 1167494"/>
              <a:gd name="connsiteY8" fmla="*/ 1881641 h 1881641"/>
              <a:gd name="connsiteX9" fmla="*/ 0 w 1167494"/>
              <a:gd name="connsiteY9" fmla="*/ 1234116 h 1881641"/>
              <a:gd name="connsiteX10" fmla="*/ 0 w 1167494"/>
              <a:gd name="connsiteY10" fmla="*/ 1167492 h 1881641"/>
              <a:gd name="connsiteX11" fmla="*/ 1048124 w 1167494"/>
              <a:gd name="connsiteY11" fmla="*/ 6027 h 1881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67494" h="1881641">
                <a:moveTo>
                  <a:pt x="1167473" y="0"/>
                </a:moveTo>
                <a:lnTo>
                  <a:pt x="1167493" y="0"/>
                </a:lnTo>
                <a:lnTo>
                  <a:pt x="1167493" y="714148"/>
                </a:lnTo>
                <a:lnTo>
                  <a:pt x="1166666" y="730534"/>
                </a:lnTo>
                <a:lnTo>
                  <a:pt x="1167494" y="730534"/>
                </a:lnTo>
                <a:lnTo>
                  <a:pt x="1167494" y="1378059"/>
                </a:lnTo>
                <a:lnTo>
                  <a:pt x="1167493" y="1378059"/>
                </a:lnTo>
                <a:lnTo>
                  <a:pt x="1167493" y="1881641"/>
                </a:lnTo>
                <a:lnTo>
                  <a:pt x="0" y="1881641"/>
                </a:lnTo>
                <a:lnTo>
                  <a:pt x="0" y="1234116"/>
                </a:lnTo>
                <a:lnTo>
                  <a:pt x="0" y="1167492"/>
                </a:lnTo>
                <a:cubicBezTo>
                  <a:pt x="0" y="563002"/>
                  <a:pt x="459408" y="65814"/>
                  <a:pt x="1048124" y="6027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pt-BR" noProof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221FFDB-AAE2-5943-97A1-82D66AE05DB4}"/>
              </a:ext>
            </a:extLst>
          </p:cNvPr>
          <p:cNvSpPr/>
          <p:nvPr userDrawn="1"/>
        </p:nvSpPr>
        <p:spPr>
          <a:xfrm>
            <a:off x="10334091" y="2737752"/>
            <a:ext cx="1380830" cy="138083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pt-BR" noProof="0"/>
          </a:p>
        </p:txBody>
      </p:sp>
      <p:sp>
        <p:nvSpPr>
          <p:cNvPr id="27" name="Forma Livre 26">
            <a:extLst>
              <a:ext uri="{FF2B5EF4-FFF2-40B4-BE49-F238E27FC236}">
                <a16:creationId xmlns:a16="http://schemas.microsoft.com/office/drawing/2014/main" id="{2E58EEF7-63CA-A845-BAC4-9D3BE05918B5}"/>
              </a:ext>
            </a:extLst>
          </p:cNvPr>
          <p:cNvSpPr/>
          <p:nvPr userDrawn="1"/>
        </p:nvSpPr>
        <p:spPr>
          <a:xfrm rot="16200000" flipH="1">
            <a:off x="10667432" y="5333432"/>
            <a:ext cx="1881641" cy="1167493"/>
          </a:xfrm>
          <a:custGeom>
            <a:avLst/>
            <a:gdLst>
              <a:gd name="connsiteX0" fmla="*/ 1881641 w 1881641"/>
              <a:gd name="connsiteY0" fmla="*/ 1167473 h 1167493"/>
              <a:gd name="connsiteX1" fmla="*/ 1881641 w 1881641"/>
              <a:gd name="connsiteY1" fmla="*/ 1167493 h 1167493"/>
              <a:gd name="connsiteX2" fmla="*/ 1167493 w 1881641"/>
              <a:gd name="connsiteY2" fmla="*/ 1167493 h 1167493"/>
              <a:gd name="connsiteX3" fmla="*/ 0 w 1881641"/>
              <a:gd name="connsiteY3" fmla="*/ 0 h 1167493"/>
              <a:gd name="connsiteX4" fmla="*/ 714149 w 1881641"/>
              <a:gd name="connsiteY4" fmla="*/ 0 h 1167493"/>
              <a:gd name="connsiteX5" fmla="*/ 1875614 w 1881641"/>
              <a:gd name="connsiteY5" fmla="*/ 1048124 h 1167493"/>
              <a:gd name="connsiteX6" fmla="*/ 1881641 w 1881641"/>
              <a:gd name="connsiteY6" fmla="*/ 1167473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81641" h="1167493">
                <a:moveTo>
                  <a:pt x="1881641" y="1167473"/>
                </a:moveTo>
                <a:lnTo>
                  <a:pt x="1881641" y="1167493"/>
                </a:lnTo>
                <a:lnTo>
                  <a:pt x="1167493" y="1167493"/>
                </a:lnTo>
                <a:cubicBezTo>
                  <a:pt x="522704" y="1167493"/>
                  <a:pt x="0" y="644789"/>
                  <a:pt x="0" y="0"/>
                </a:cubicBezTo>
                <a:lnTo>
                  <a:pt x="714149" y="0"/>
                </a:lnTo>
                <a:cubicBezTo>
                  <a:pt x="1318639" y="0"/>
                  <a:pt x="1815827" y="459408"/>
                  <a:pt x="1875614" y="1048124"/>
                </a:cubicBezTo>
                <a:lnTo>
                  <a:pt x="1881641" y="116747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pt-BR" noProof="0"/>
          </a:p>
        </p:txBody>
      </p:sp>
      <p:sp>
        <p:nvSpPr>
          <p:cNvPr id="28" name="Forma Livre 27">
            <a:extLst>
              <a:ext uri="{FF2B5EF4-FFF2-40B4-BE49-F238E27FC236}">
                <a16:creationId xmlns:a16="http://schemas.microsoft.com/office/drawing/2014/main" id="{757A4624-D8ED-2E4B-AF8C-00DFA6A72D5F}"/>
              </a:ext>
            </a:extLst>
          </p:cNvPr>
          <p:cNvSpPr/>
          <p:nvPr userDrawn="1"/>
        </p:nvSpPr>
        <p:spPr>
          <a:xfrm flipV="1">
            <a:off x="9857012" y="3651505"/>
            <a:ext cx="1325563" cy="1325563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pt-BR" noProof="0"/>
          </a:p>
        </p:txBody>
      </p:sp>
      <p:sp>
        <p:nvSpPr>
          <p:cNvPr id="29" name="Forma Livre 28">
            <a:extLst>
              <a:ext uri="{FF2B5EF4-FFF2-40B4-BE49-F238E27FC236}">
                <a16:creationId xmlns:a16="http://schemas.microsoft.com/office/drawing/2014/main" id="{DF312EF8-91BE-5946-BE31-8CFE107A2FEA}"/>
              </a:ext>
            </a:extLst>
          </p:cNvPr>
          <p:cNvSpPr/>
          <p:nvPr userDrawn="1"/>
        </p:nvSpPr>
        <p:spPr>
          <a:xfrm flipH="1" flipV="1">
            <a:off x="9857013" y="4976359"/>
            <a:ext cx="1167494" cy="1881641"/>
          </a:xfrm>
          <a:custGeom>
            <a:avLst/>
            <a:gdLst>
              <a:gd name="connsiteX0" fmla="*/ 1167473 w 1167494"/>
              <a:gd name="connsiteY0" fmla="*/ 0 h 1881641"/>
              <a:gd name="connsiteX1" fmla="*/ 1167493 w 1167494"/>
              <a:gd name="connsiteY1" fmla="*/ 0 h 1881641"/>
              <a:gd name="connsiteX2" fmla="*/ 1167493 w 1167494"/>
              <a:gd name="connsiteY2" fmla="*/ 714148 h 1881641"/>
              <a:gd name="connsiteX3" fmla="*/ 1166666 w 1167494"/>
              <a:gd name="connsiteY3" fmla="*/ 730534 h 1881641"/>
              <a:gd name="connsiteX4" fmla="*/ 1167494 w 1167494"/>
              <a:gd name="connsiteY4" fmla="*/ 730534 h 1881641"/>
              <a:gd name="connsiteX5" fmla="*/ 1167494 w 1167494"/>
              <a:gd name="connsiteY5" fmla="*/ 1378059 h 1881641"/>
              <a:gd name="connsiteX6" fmla="*/ 1167493 w 1167494"/>
              <a:gd name="connsiteY6" fmla="*/ 1378059 h 1881641"/>
              <a:gd name="connsiteX7" fmla="*/ 1167493 w 1167494"/>
              <a:gd name="connsiteY7" fmla="*/ 1881641 h 1881641"/>
              <a:gd name="connsiteX8" fmla="*/ 0 w 1167494"/>
              <a:gd name="connsiteY8" fmla="*/ 1881641 h 1881641"/>
              <a:gd name="connsiteX9" fmla="*/ 0 w 1167494"/>
              <a:gd name="connsiteY9" fmla="*/ 1234116 h 1881641"/>
              <a:gd name="connsiteX10" fmla="*/ 0 w 1167494"/>
              <a:gd name="connsiteY10" fmla="*/ 1167492 h 1881641"/>
              <a:gd name="connsiteX11" fmla="*/ 1048124 w 1167494"/>
              <a:gd name="connsiteY11" fmla="*/ 6027 h 1881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67494" h="1881641">
                <a:moveTo>
                  <a:pt x="1167473" y="0"/>
                </a:moveTo>
                <a:lnTo>
                  <a:pt x="1167493" y="0"/>
                </a:lnTo>
                <a:lnTo>
                  <a:pt x="1167493" y="714148"/>
                </a:lnTo>
                <a:lnTo>
                  <a:pt x="1166666" y="730534"/>
                </a:lnTo>
                <a:lnTo>
                  <a:pt x="1167494" y="730534"/>
                </a:lnTo>
                <a:lnTo>
                  <a:pt x="1167494" y="1378059"/>
                </a:lnTo>
                <a:lnTo>
                  <a:pt x="1167493" y="1378059"/>
                </a:lnTo>
                <a:lnTo>
                  <a:pt x="1167493" y="1881641"/>
                </a:lnTo>
                <a:lnTo>
                  <a:pt x="0" y="1881641"/>
                </a:lnTo>
                <a:lnTo>
                  <a:pt x="0" y="1234116"/>
                </a:lnTo>
                <a:lnTo>
                  <a:pt x="0" y="1167492"/>
                </a:lnTo>
                <a:cubicBezTo>
                  <a:pt x="0" y="563002"/>
                  <a:pt x="459408" y="65814"/>
                  <a:pt x="1048124" y="6027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1544191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quipe inteira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ítulo 1">
            <a:extLst>
              <a:ext uri="{FF2B5EF4-FFF2-40B4-BE49-F238E27FC236}">
                <a16:creationId xmlns:a16="http://schemas.microsoft.com/office/drawing/2014/main" id="{6825B690-1AD7-4243-AC42-D2CF19B7B0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0430" y="381000"/>
            <a:ext cx="10678142" cy="1325563"/>
          </a:xfrm>
        </p:spPr>
        <p:txBody>
          <a:bodyPr lIns="0" rtlCol="0"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6" name="Espaço Reservado para Imagem 23">
            <a:extLst>
              <a:ext uri="{FF2B5EF4-FFF2-40B4-BE49-F238E27FC236}">
                <a16:creationId xmlns:a16="http://schemas.microsoft.com/office/drawing/2014/main" id="{5E48B363-63E8-4F17-842B-53AD935A65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0429" y="2068734"/>
            <a:ext cx="904987" cy="905641"/>
          </a:xfrm>
        </p:spPr>
        <p:txBody>
          <a:bodyPr rtlCol="0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31" name="Espaço Reservado para Texto 28">
            <a:extLst>
              <a:ext uri="{FF2B5EF4-FFF2-40B4-BE49-F238E27FC236}">
                <a16:creationId xmlns:a16="http://schemas.microsoft.com/office/drawing/2014/main" id="{1825005B-0520-EC49-9A5C-554CB700387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0430" y="2994545"/>
            <a:ext cx="2281237" cy="347662"/>
          </a:xfrm>
        </p:spPr>
        <p:txBody>
          <a:bodyPr lIns="0" tIns="0" rIns="0" bIns="0" rtlCol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Nome</a:t>
            </a:r>
          </a:p>
        </p:txBody>
      </p:sp>
      <p:sp>
        <p:nvSpPr>
          <p:cNvPr id="32" name="Espaço Reservado para Texto 28">
            <a:extLst>
              <a:ext uri="{FF2B5EF4-FFF2-40B4-BE49-F238E27FC236}">
                <a16:creationId xmlns:a16="http://schemas.microsoft.com/office/drawing/2014/main" id="{B6697B92-AF89-2C46-BC1E-6CB47E8EA42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50429" y="3379791"/>
            <a:ext cx="2281237" cy="347662"/>
          </a:xfrm>
        </p:spPr>
        <p:txBody>
          <a:bodyPr lIns="0" tIns="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Título</a:t>
            </a:r>
          </a:p>
        </p:txBody>
      </p:sp>
      <p:sp>
        <p:nvSpPr>
          <p:cNvPr id="33" name="Espaço Reservado para Imagem 23">
            <a:extLst>
              <a:ext uri="{FF2B5EF4-FFF2-40B4-BE49-F238E27FC236}">
                <a16:creationId xmlns:a16="http://schemas.microsoft.com/office/drawing/2014/main" id="{FA9FEBB0-45F1-DF45-89C4-B343F8B20BA0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549397" y="2068734"/>
            <a:ext cx="904987" cy="905641"/>
          </a:xfrm>
        </p:spPr>
        <p:txBody>
          <a:bodyPr rtlCol="0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34" name="Espaço Reservado para Texto 28">
            <a:extLst>
              <a:ext uri="{FF2B5EF4-FFF2-40B4-BE49-F238E27FC236}">
                <a16:creationId xmlns:a16="http://schemas.microsoft.com/office/drawing/2014/main" id="{EF331731-A7FC-C245-A9C1-0B1A2E994DB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549398" y="2994545"/>
            <a:ext cx="2281237" cy="347662"/>
          </a:xfrm>
        </p:spPr>
        <p:txBody>
          <a:bodyPr lIns="0" tIns="0" rIns="0" bIns="0" rtlCol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Nome</a:t>
            </a:r>
          </a:p>
        </p:txBody>
      </p:sp>
      <p:sp>
        <p:nvSpPr>
          <p:cNvPr id="35" name="Espaço Reservado para Texto 28">
            <a:extLst>
              <a:ext uri="{FF2B5EF4-FFF2-40B4-BE49-F238E27FC236}">
                <a16:creationId xmlns:a16="http://schemas.microsoft.com/office/drawing/2014/main" id="{313B974E-E762-EE48-B2DF-C8F10DF7344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549397" y="3379791"/>
            <a:ext cx="2281237" cy="347662"/>
          </a:xfrm>
        </p:spPr>
        <p:txBody>
          <a:bodyPr lIns="0" tIns="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Título</a:t>
            </a:r>
          </a:p>
        </p:txBody>
      </p:sp>
      <p:sp>
        <p:nvSpPr>
          <p:cNvPr id="36" name="Espaço Reservado para Imagem 23">
            <a:extLst>
              <a:ext uri="{FF2B5EF4-FFF2-40B4-BE49-F238E27FC236}">
                <a16:creationId xmlns:a16="http://schemas.microsoft.com/office/drawing/2014/main" id="{8BA62E8C-79E6-D245-B706-FFB1E051B2D6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348367" y="2068734"/>
            <a:ext cx="904987" cy="905641"/>
          </a:xfrm>
        </p:spPr>
        <p:txBody>
          <a:bodyPr rtlCol="0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37" name="Espaço Reservado para Texto 28">
            <a:extLst>
              <a:ext uri="{FF2B5EF4-FFF2-40B4-BE49-F238E27FC236}">
                <a16:creationId xmlns:a16="http://schemas.microsoft.com/office/drawing/2014/main" id="{4199EE50-5386-0446-8ADA-23C1B0D6EA4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348368" y="2994545"/>
            <a:ext cx="2281237" cy="347662"/>
          </a:xfrm>
        </p:spPr>
        <p:txBody>
          <a:bodyPr lIns="0" tIns="0" rIns="0" bIns="0" rtlCol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Nome</a:t>
            </a:r>
          </a:p>
        </p:txBody>
      </p:sp>
      <p:sp>
        <p:nvSpPr>
          <p:cNvPr id="38" name="Espaço Reservado para Texto 28">
            <a:extLst>
              <a:ext uri="{FF2B5EF4-FFF2-40B4-BE49-F238E27FC236}">
                <a16:creationId xmlns:a16="http://schemas.microsoft.com/office/drawing/2014/main" id="{478AB5CA-B5A5-934D-BF51-1485953A703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348367" y="3379791"/>
            <a:ext cx="2281237" cy="347662"/>
          </a:xfrm>
        </p:spPr>
        <p:txBody>
          <a:bodyPr lIns="0" tIns="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Título</a:t>
            </a:r>
          </a:p>
        </p:txBody>
      </p:sp>
      <p:sp>
        <p:nvSpPr>
          <p:cNvPr id="39" name="Espaço Reservado para Imagem 23">
            <a:extLst>
              <a:ext uri="{FF2B5EF4-FFF2-40B4-BE49-F238E27FC236}">
                <a16:creationId xmlns:a16="http://schemas.microsoft.com/office/drawing/2014/main" id="{3D78BE06-1FC7-3C43-BD15-F4137B564B58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9147335" y="2068734"/>
            <a:ext cx="904987" cy="905641"/>
          </a:xfrm>
        </p:spPr>
        <p:txBody>
          <a:bodyPr rtlCol="0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40" name="Espaço Reservado para Texto 28">
            <a:extLst>
              <a:ext uri="{FF2B5EF4-FFF2-40B4-BE49-F238E27FC236}">
                <a16:creationId xmlns:a16="http://schemas.microsoft.com/office/drawing/2014/main" id="{14F01FCC-4797-0343-8739-20331C751C1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147336" y="2994545"/>
            <a:ext cx="2281237" cy="347662"/>
          </a:xfrm>
        </p:spPr>
        <p:txBody>
          <a:bodyPr lIns="0" tIns="0" rIns="0" bIns="0" rtlCol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Nome</a:t>
            </a:r>
          </a:p>
        </p:txBody>
      </p:sp>
      <p:sp>
        <p:nvSpPr>
          <p:cNvPr id="41" name="Espaço Reservado para Texto 28">
            <a:extLst>
              <a:ext uri="{FF2B5EF4-FFF2-40B4-BE49-F238E27FC236}">
                <a16:creationId xmlns:a16="http://schemas.microsoft.com/office/drawing/2014/main" id="{33FBE6CA-EC7A-1A4B-ADA3-6B78F2DE09C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147335" y="3379791"/>
            <a:ext cx="2281237" cy="347662"/>
          </a:xfrm>
        </p:spPr>
        <p:txBody>
          <a:bodyPr lIns="0" tIns="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Título</a:t>
            </a:r>
          </a:p>
        </p:txBody>
      </p:sp>
      <p:sp>
        <p:nvSpPr>
          <p:cNvPr id="42" name="Espaço Reservado para Imagem 23">
            <a:extLst>
              <a:ext uri="{FF2B5EF4-FFF2-40B4-BE49-F238E27FC236}">
                <a16:creationId xmlns:a16="http://schemas.microsoft.com/office/drawing/2014/main" id="{6DD7CCE4-AD48-B64F-909E-F88961FBDFC5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750429" y="4118551"/>
            <a:ext cx="904987" cy="905641"/>
          </a:xfrm>
        </p:spPr>
        <p:txBody>
          <a:bodyPr rtlCol="0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43" name="Espaço Reservado para Texto 28">
            <a:extLst>
              <a:ext uri="{FF2B5EF4-FFF2-40B4-BE49-F238E27FC236}">
                <a16:creationId xmlns:a16="http://schemas.microsoft.com/office/drawing/2014/main" id="{C076E7E2-3D95-EA47-BF86-444615F1F14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50430" y="5044362"/>
            <a:ext cx="2281237" cy="347662"/>
          </a:xfrm>
        </p:spPr>
        <p:txBody>
          <a:bodyPr lIns="0" tIns="0" rIns="0" bIns="0" rtlCol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Nome</a:t>
            </a:r>
          </a:p>
        </p:txBody>
      </p:sp>
      <p:sp>
        <p:nvSpPr>
          <p:cNvPr id="44" name="Espaço Reservado para Texto 28">
            <a:extLst>
              <a:ext uri="{FF2B5EF4-FFF2-40B4-BE49-F238E27FC236}">
                <a16:creationId xmlns:a16="http://schemas.microsoft.com/office/drawing/2014/main" id="{612499D2-373C-3940-97A5-FCA8B245BE45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750429" y="5429608"/>
            <a:ext cx="2281237" cy="347662"/>
          </a:xfrm>
        </p:spPr>
        <p:txBody>
          <a:bodyPr lIns="0" tIns="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Título</a:t>
            </a:r>
          </a:p>
        </p:txBody>
      </p:sp>
      <p:sp>
        <p:nvSpPr>
          <p:cNvPr id="45" name="Espaço Reservado para Imagem 23">
            <a:extLst>
              <a:ext uri="{FF2B5EF4-FFF2-40B4-BE49-F238E27FC236}">
                <a16:creationId xmlns:a16="http://schemas.microsoft.com/office/drawing/2014/main" id="{24B34D6D-4F7E-3942-B8D7-9970BDE53C10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3549397" y="4118551"/>
            <a:ext cx="904987" cy="905641"/>
          </a:xfrm>
        </p:spPr>
        <p:txBody>
          <a:bodyPr rtlCol="0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46" name="Espaço Reservado para Texto 28">
            <a:extLst>
              <a:ext uri="{FF2B5EF4-FFF2-40B4-BE49-F238E27FC236}">
                <a16:creationId xmlns:a16="http://schemas.microsoft.com/office/drawing/2014/main" id="{D34EDB1D-7E85-D242-B6AE-F6D6907D325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549398" y="5044362"/>
            <a:ext cx="2281237" cy="347662"/>
          </a:xfrm>
        </p:spPr>
        <p:txBody>
          <a:bodyPr lIns="0" tIns="0" rIns="0" bIns="0" rtlCol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Nome</a:t>
            </a:r>
          </a:p>
        </p:txBody>
      </p:sp>
      <p:sp>
        <p:nvSpPr>
          <p:cNvPr id="47" name="Espaço Reservado para Texto 28">
            <a:extLst>
              <a:ext uri="{FF2B5EF4-FFF2-40B4-BE49-F238E27FC236}">
                <a16:creationId xmlns:a16="http://schemas.microsoft.com/office/drawing/2014/main" id="{3E3BFFF0-114B-6D42-B5E0-8020AC2E26BF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3549397" y="5429608"/>
            <a:ext cx="2281237" cy="347662"/>
          </a:xfrm>
        </p:spPr>
        <p:txBody>
          <a:bodyPr lIns="0" tIns="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Título</a:t>
            </a:r>
          </a:p>
        </p:txBody>
      </p:sp>
      <p:sp>
        <p:nvSpPr>
          <p:cNvPr id="48" name="Espaço Reservado para Imagem 23">
            <a:extLst>
              <a:ext uri="{FF2B5EF4-FFF2-40B4-BE49-F238E27FC236}">
                <a16:creationId xmlns:a16="http://schemas.microsoft.com/office/drawing/2014/main" id="{EB4488EE-E854-724E-95AE-B9943EE249EA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6348367" y="4118551"/>
            <a:ext cx="904987" cy="905641"/>
          </a:xfrm>
        </p:spPr>
        <p:txBody>
          <a:bodyPr rtlCol="0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49" name="Espaço Reservado para Texto 28">
            <a:extLst>
              <a:ext uri="{FF2B5EF4-FFF2-40B4-BE49-F238E27FC236}">
                <a16:creationId xmlns:a16="http://schemas.microsoft.com/office/drawing/2014/main" id="{C5551B4D-583E-D644-9069-EC096CE76F50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348368" y="5044362"/>
            <a:ext cx="2281237" cy="347662"/>
          </a:xfrm>
        </p:spPr>
        <p:txBody>
          <a:bodyPr lIns="0" tIns="0" rIns="0" bIns="0" rtlCol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Nome</a:t>
            </a:r>
          </a:p>
        </p:txBody>
      </p:sp>
      <p:sp>
        <p:nvSpPr>
          <p:cNvPr id="50" name="Espaço Reservado para Texto 28">
            <a:extLst>
              <a:ext uri="{FF2B5EF4-FFF2-40B4-BE49-F238E27FC236}">
                <a16:creationId xmlns:a16="http://schemas.microsoft.com/office/drawing/2014/main" id="{E30C4783-1643-2243-BB4F-E99E04D9216B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348367" y="5429608"/>
            <a:ext cx="2281237" cy="347662"/>
          </a:xfrm>
        </p:spPr>
        <p:txBody>
          <a:bodyPr lIns="0" tIns="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Título</a:t>
            </a:r>
          </a:p>
        </p:txBody>
      </p:sp>
      <p:sp>
        <p:nvSpPr>
          <p:cNvPr id="51" name="Espaço Reservado para Imagem 23">
            <a:extLst>
              <a:ext uri="{FF2B5EF4-FFF2-40B4-BE49-F238E27FC236}">
                <a16:creationId xmlns:a16="http://schemas.microsoft.com/office/drawing/2014/main" id="{7BBADCE0-02E8-3249-8CBA-17D3783DFE70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9147335" y="4118551"/>
            <a:ext cx="904987" cy="905641"/>
          </a:xfrm>
        </p:spPr>
        <p:txBody>
          <a:bodyPr rtlCol="0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52" name="Espaço Reservado para Texto 28">
            <a:extLst>
              <a:ext uri="{FF2B5EF4-FFF2-40B4-BE49-F238E27FC236}">
                <a16:creationId xmlns:a16="http://schemas.microsoft.com/office/drawing/2014/main" id="{8D294C40-97E4-FF4F-8A02-10FC7D0EE8B0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9147336" y="5044362"/>
            <a:ext cx="2281237" cy="347662"/>
          </a:xfrm>
        </p:spPr>
        <p:txBody>
          <a:bodyPr lIns="0" tIns="0" rIns="0" bIns="0" rtlCol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Nome</a:t>
            </a:r>
          </a:p>
        </p:txBody>
      </p:sp>
      <p:sp>
        <p:nvSpPr>
          <p:cNvPr id="53" name="Espaço Reservado para Texto 28">
            <a:extLst>
              <a:ext uri="{FF2B5EF4-FFF2-40B4-BE49-F238E27FC236}">
                <a16:creationId xmlns:a16="http://schemas.microsoft.com/office/drawing/2014/main" id="{8B38241F-01B5-574C-A827-67C6352C463C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147335" y="5429608"/>
            <a:ext cx="2281237" cy="347662"/>
          </a:xfrm>
        </p:spPr>
        <p:txBody>
          <a:bodyPr lIns="0" tIns="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Título</a:t>
            </a:r>
          </a:p>
        </p:txBody>
      </p:sp>
      <p:sp>
        <p:nvSpPr>
          <p:cNvPr id="18" name="Espaço Reservado para Data 17">
            <a:extLst>
              <a:ext uri="{FF2B5EF4-FFF2-40B4-BE49-F238E27FC236}">
                <a16:creationId xmlns:a16="http://schemas.microsoft.com/office/drawing/2014/main" id="{30445668-2DC5-E84C-8B16-922BC95F13F2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 rtlCol="0"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pPr rtl="0"/>
            <a:fld id="{0443E58E-D40B-4905-A767-9365A3358898}" type="datetime1">
              <a:rPr lang="pt-BR" noProof="0" smtClean="0"/>
              <a:t>27/05/2022</a:t>
            </a:fld>
            <a:endParaRPr lang="pt-BR" noProof="0"/>
          </a:p>
        </p:txBody>
      </p:sp>
      <p:sp>
        <p:nvSpPr>
          <p:cNvPr id="22" name="Espaço Reservado para Rodapé 21">
            <a:extLst>
              <a:ext uri="{FF2B5EF4-FFF2-40B4-BE49-F238E27FC236}">
                <a16:creationId xmlns:a16="http://schemas.microsoft.com/office/drawing/2014/main" id="{D9227732-A878-814C-8621-64ED1B2CCF9F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 rtlCol="0"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23" name="Espaço Reservado para o Número do Slide 22">
            <a:extLst>
              <a:ext uri="{FF2B5EF4-FFF2-40B4-BE49-F238E27FC236}">
                <a16:creationId xmlns:a16="http://schemas.microsoft.com/office/drawing/2014/main" id="{CE9F02AC-6DFB-0C47-BC8E-4B0594007F33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 rtlCol="0"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pPr rtl="0"/>
            <a:fld id="{294A09A9-5501-47C1-A89A-A340965A2BE2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0057219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430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825625"/>
            <a:ext cx="114300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ED77A09-15C2-4E47-948E-AACAFCA47D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tx2"/>
                </a:solidFill>
                <a:latin typeface="+mn-lt"/>
              </a:defRPr>
            </a:lvl1pPr>
          </a:lstStyle>
          <a:p>
            <a:pPr rtl="0"/>
            <a:fld id="{620EC1FB-014E-4551-93D1-753466E4566C}" type="datetime1">
              <a:rPr lang="pt-BR" noProof="0" smtClean="0"/>
              <a:t>27/05/2022</a:t>
            </a:fld>
            <a:endParaRPr lang="pt-BR" noProof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0567522-C3B6-46EB-A361-BEC2510B00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tx2"/>
                </a:solidFill>
                <a:latin typeface="+mn-lt"/>
              </a:defRPr>
            </a:lvl1pPr>
          </a:lstStyle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CDC57CF0-034F-450D-937C-718D5AF1A0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678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tx2"/>
                </a:solidFill>
                <a:latin typeface="+mn-lt"/>
              </a:defRPr>
            </a:lvl1pPr>
          </a:lstStyle>
          <a:p>
            <a:pPr rtl="0"/>
            <a:fld id="{294A09A9-5501-47C1-A89A-A340965A2BE2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9" r:id="rId4"/>
    <p:sldLayoutId id="2147483660" r:id="rId5"/>
    <p:sldLayoutId id="2147483661" r:id="rId6"/>
    <p:sldLayoutId id="2147483654" r:id="rId7"/>
    <p:sldLayoutId id="2147483658" r:id="rId8"/>
    <p:sldLayoutId id="2147483662" r:id="rId9"/>
    <p:sldLayoutId id="2147483663" r:id="rId10"/>
    <p:sldLayoutId id="2147483664" r:id="rId11"/>
    <p:sldLayoutId id="2147483665" r:id="rId12"/>
    <p:sldLayoutId id="2147483666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40" userDrawn="1">
          <p15:clr>
            <a:srgbClr val="547EBF"/>
          </p15:clr>
        </p15:guide>
        <p15:guide id="4" orient="horz" pos="240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7" pos="3960" userDrawn="1">
          <p15:clr>
            <a:srgbClr val="547EBF"/>
          </p15:clr>
        </p15:guide>
        <p15:guide id="8" pos="3720" userDrawn="1">
          <p15:clr>
            <a:srgbClr val="547EBF"/>
          </p15:clr>
        </p15:guide>
        <p15:guide id="9" pos="2112" userDrawn="1">
          <p15:clr>
            <a:srgbClr val="547EBF"/>
          </p15:clr>
        </p15:guide>
        <p15:guide id="10" pos="1848" userDrawn="1">
          <p15:clr>
            <a:srgbClr val="547EBF"/>
          </p15:clr>
        </p15:guide>
        <p15:guide id="11" pos="5568" userDrawn="1">
          <p15:clr>
            <a:srgbClr val="547EBF"/>
          </p15:clr>
        </p15:guide>
        <p15:guide id="12" pos="5832" userDrawn="1">
          <p15:clr>
            <a:srgbClr val="547EBF"/>
          </p15:clr>
        </p15:guide>
        <p15:guide id="13" pos="4968" userDrawn="1">
          <p15:clr>
            <a:srgbClr val="9FCC3B"/>
          </p15:clr>
        </p15:guide>
        <p15:guide id="14" pos="5208" userDrawn="1">
          <p15:clr>
            <a:srgbClr val="9FCC3B"/>
          </p15:clr>
        </p15:guide>
        <p15:guide id="15" pos="2712" userDrawn="1">
          <p15:clr>
            <a:srgbClr val="9FCC3B"/>
          </p15:clr>
        </p15:guide>
        <p15:guide id="16" pos="2472" userDrawn="1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fif"/><Relationship Id="rId3" Type="http://schemas.openxmlformats.org/officeDocument/2006/relationships/image" Target="../media/image1.jpg"/><Relationship Id="rId7" Type="http://schemas.openxmlformats.org/officeDocument/2006/relationships/image" Target="../media/image5.jf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.jfif"/><Relationship Id="rId5" Type="http://schemas.openxmlformats.org/officeDocument/2006/relationships/image" Target="../media/image3.jfif"/><Relationship Id="rId4" Type="http://schemas.openxmlformats.org/officeDocument/2006/relationships/image" Target="../media/image2.jfi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DF3D98-3C30-4CFC-8643-C81E829C8C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7493" y="1122363"/>
            <a:ext cx="7096933" cy="2387600"/>
          </a:xfrm>
        </p:spPr>
        <p:txBody>
          <a:bodyPr rtlCol="0"/>
          <a:lstStyle/>
          <a:p>
            <a:pPr rtl="0"/>
            <a:r>
              <a:rPr lang="pt-BR" dirty="0">
                <a:latin typeface="Arial"/>
                <a:cs typeface="Arial"/>
              </a:rPr>
              <a:t>DEV&lt;</a:t>
            </a:r>
            <a:r>
              <a:rPr lang="pt-BR" dirty="0" err="1">
                <a:latin typeface="Arial"/>
                <a:cs typeface="Arial"/>
              </a:rPr>
              <a:t>select</a:t>
            </a:r>
            <a:r>
              <a:rPr lang="pt-BR" dirty="0">
                <a:latin typeface="Arial"/>
                <a:cs typeface="Arial"/>
              </a:rPr>
              <a:t>/&gt;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068D447-28D3-4F5F-B2DC-FD67E90158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7493" y="3602038"/>
            <a:ext cx="9500507" cy="806675"/>
          </a:xfrm>
        </p:spPr>
        <p:txBody>
          <a:bodyPr rtlCol="0"/>
          <a:lstStyle/>
          <a:p>
            <a:pPr rtl="0"/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Hackathon +Devs2Blu</a:t>
            </a:r>
          </a:p>
        </p:txBody>
      </p:sp>
    </p:spTree>
    <p:extLst>
      <p:ext uri="{BB962C8B-B14F-4D97-AF65-F5344CB8AC3E}">
        <p14:creationId xmlns:p14="http://schemas.microsoft.com/office/powerpoint/2010/main" val="22593088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96F75DE-8A44-4EC5-83C6-95BDDF10D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2288" y="-95250"/>
            <a:ext cx="9779183" cy="1325563"/>
          </a:xfrm>
        </p:spPr>
        <p:txBody>
          <a:bodyPr rtlCol="0"/>
          <a:lstStyle/>
          <a:p>
            <a:pPr rtl="0"/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Área candidato</a:t>
            </a:r>
            <a:endParaRPr lang="pt-BR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50B6C709-8794-DF4E-A15C-6E648F09DD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pt-BR" smtClean="0"/>
              <a:pPr rtl="0"/>
              <a:t>10</a:t>
            </a:fld>
            <a:endParaRPr lang="pt-BR" dirty="0"/>
          </a:p>
        </p:txBody>
      </p:sp>
      <p:pic>
        <p:nvPicPr>
          <p:cNvPr id="8" name="Espaço Reservado para Conteúdo 7">
            <a:extLst>
              <a:ext uri="{FF2B5EF4-FFF2-40B4-BE49-F238E27FC236}">
                <a16:creationId xmlns:a16="http://schemas.microsoft.com/office/drawing/2014/main" id="{F67335A2-4487-6B36-F008-0829D8C64D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607186" y="1504781"/>
            <a:ext cx="5332240" cy="4633912"/>
          </a:xfrm>
        </p:spPr>
      </p:pic>
    </p:spTree>
    <p:extLst>
      <p:ext uri="{BB962C8B-B14F-4D97-AF65-F5344CB8AC3E}">
        <p14:creationId xmlns:p14="http://schemas.microsoft.com/office/powerpoint/2010/main" val="22878110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96F75DE-8A44-4EC5-83C6-95BDDF10D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4583" y="-69273"/>
            <a:ext cx="9779183" cy="1325563"/>
          </a:xfrm>
        </p:spPr>
        <p:txBody>
          <a:bodyPr rtlCol="0"/>
          <a:lstStyle/>
          <a:p>
            <a:pPr rtl="0"/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Área recrutador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50B6C709-8794-DF4E-A15C-6E648F09DD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pt-BR" smtClean="0"/>
              <a:pPr rtl="0"/>
              <a:t>11</a:t>
            </a:fld>
            <a:endParaRPr lang="pt-BR" dirty="0"/>
          </a:p>
        </p:txBody>
      </p:sp>
      <p:pic>
        <p:nvPicPr>
          <p:cNvPr id="8" name="Espaço Reservado para Conteúdo 7">
            <a:extLst>
              <a:ext uri="{FF2B5EF4-FFF2-40B4-BE49-F238E27FC236}">
                <a16:creationId xmlns:a16="http://schemas.microsoft.com/office/drawing/2014/main" id="{6F5B63C4-B68A-C371-A786-F15BB58385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732717" y="1392815"/>
            <a:ext cx="6516439" cy="4633912"/>
          </a:xfrm>
        </p:spPr>
      </p:pic>
    </p:spTree>
    <p:extLst>
      <p:ext uri="{BB962C8B-B14F-4D97-AF65-F5344CB8AC3E}">
        <p14:creationId xmlns:p14="http://schemas.microsoft.com/office/powerpoint/2010/main" val="10994621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96F75DE-8A44-4EC5-83C6-95BDDF10D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1560" y="-86591"/>
            <a:ext cx="9779183" cy="1325563"/>
          </a:xfrm>
        </p:spPr>
        <p:txBody>
          <a:bodyPr rtlCol="0"/>
          <a:lstStyle/>
          <a:p>
            <a:pPr rtl="0"/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Área recrutador</a:t>
            </a:r>
            <a:endParaRPr lang="pt-BR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50B6C709-8794-DF4E-A15C-6E648F09DD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pt-BR" smtClean="0"/>
              <a:pPr rtl="0"/>
              <a:t>12</a:t>
            </a:fld>
            <a:endParaRPr lang="pt-BR" dirty="0"/>
          </a:p>
        </p:txBody>
      </p:sp>
      <p:pic>
        <p:nvPicPr>
          <p:cNvPr id="7" name="Espaço Reservado para Conteúdo 6">
            <a:extLst>
              <a:ext uri="{FF2B5EF4-FFF2-40B4-BE49-F238E27FC236}">
                <a16:creationId xmlns:a16="http://schemas.microsoft.com/office/drawing/2014/main" id="{C2D570F8-7D88-BD3C-C13E-6152A78F1B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711461" y="1513440"/>
            <a:ext cx="4918230" cy="4633912"/>
          </a:xfrm>
        </p:spPr>
      </p:pic>
    </p:spTree>
    <p:extLst>
      <p:ext uri="{BB962C8B-B14F-4D97-AF65-F5344CB8AC3E}">
        <p14:creationId xmlns:p14="http://schemas.microsoft.com/office/powerpoint/2010/main" val="14099003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96F75DE-8A44-4EC5-83C6-95BDDF10D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1287" y="-147205"/>
            <a:ext cx="9779183" cy="1325563"/>
          </a:xfrm>
        </p:spPr>
        <p:txBody>
          <a:bodyPr rtlCol="0"/>
          <a:lstStyle/>
          <a:p>
            <a:pPr rtl="0"/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O </a:t>
            </a:r>
            <a:r>
              <a:rPr lang="pt-BR" i="1" dirty="0">
                <a:latin typeface="Arial" panose="020B0604020202020204" pitchFamily="34" charset="0"/>
                <a:cs typeface="Arial" panose="020B0604020202020204" pitchFamily="34" charset="0"/>
              </a:rPr>
              <a:t>match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50B6C709-8794-DF4E-A15C-6E648F09DD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pt-BR" smtClean="0"/>
              <a:pPr rtl="0"/>
              <a:t>13</a:t>
            </a:fld>
            <a:endParaRPr lang="pt-BR" dirty="0"/>
          </a:p>
        </p:txBody>
      </p:sp>
      <p:pic>
        <p:nvPicPr>
          <p:cNvPr id="7" name="Espaço Reservado para Conteúdo 6">
            <a:extLst>
              <a:ext uri="{FF2B5EF4-FFF2-40B4-BE49-F238E27FC236}">
                <a16:creationId xmlns:a16="http://schemas.microsoft.com/office/drawing/2014/main" id="{07C18A84-D9B9-EFE5-CAE0-34166291B6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14213" y="1352418"/>
            <a:ext cx="6803784" cy="4838247"/>
          </a:xfrm>
        </p:spPr>
      </p:pic>
    </p:spTree>
    <p:extLst>
      <p:ext uri="{BB962C8B-B14F-4D97-AF65-F5344CB8AC3E}">
        <p14:creationId xmlns:p14="http://schemas.microsoft.com/office/powerpoint/2010/main" val="2759709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96F75DE-8A44-4EC5-83C6-95BDDF10D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2129" y="-190500"/>
            <a:ext cx="9779183" cy="1325563"/>
          </a:xfrm>
        </p:spPr>
        <p:txBody>
          <a:bodyPr rtlCol="0"/>
          <a:lstStyle/>
          <a:p>
            <a:pPr rtl="0"/>
            <a:r>
              <a:rPr lang="pt-BR" dirty="0"/>
              <a:t>Parte lógica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50B6C709-8794-DF4E-A15C-6E648F09DD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pt-BR" smtClean="0"/>
              <a:pPr rtl="0"/>
              <a:t>14</a:t>
            </a:fld>
            <a:endParaRPr lang="pt-BR" dirty="0"/>
          </a:p>
        </p:txBody>
      </p:sp>
      <p:pic>
        <p:nvPicPr>
          <p:cNvPr id="4" name="Imagem 3" descr="Texto&#10;&#10;Descrição gerada automaticamente">
            <a:extLst>
              <a:ext uri="{FF2B5EF4-FFF2-40B4-BE49-F238E27FC236}">
                <a16:creationId xmlns:a16="http://schemas.microsoft.com/office/drawing/2014/main" id="{F7E80C87-4865-44ED-2195-C91E393448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7168" y="1241425"/>
            <a:ext cx="7786918" cy="5409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8180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3FE88D32-0135-7B4F-AD5F-EA1673D4676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01018" cy="365125"/>
          </a:xfrm>
        </p:spPr>
        <p:txBody>
          <a:bodyPr rtlCol="0"/>
          <a:lstStyle/>
          <a:p>
            <a:pPr rtl="0"/>
            <a:r>
              <a:rPr lang="pt-BR" dirty="0"/>
              <a:t>27/05/2022</a:t>
            </a:r>
          </a:p>
        </p:txBody>
      </p:sp>
      <p:sp>
        <p:nvSpPr>
          <p:cNvPr id="11" name="Espaço Reservado para Rodapé 10">
            <a:extLst>
              <a:ext uri="{FF2B5EF4-FFF2-40B4-BE49-F238E27FC236}">
                <a16:creationId xmlns:a16="http://schemas.microsoft.com/office/drawing/2014/main" id="{EBF4ECF3-F211-3447-AF95-22487182EE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pt-BR" dirty="0"/>
              <a:t>DEV&lt;</a:t>
            </a:r>
            <a:r>
              <a:rPr lang="pt-BR" dirty="0" err="1"/>
              <a:t>select</a:t>
            </a:r>
            <a:r>
              <a:rPr lang="pt-BR" dirty="0"/>
              <a:t>/&gt;</a:t>
            </a:r>
          </a:p>
        </p:txBody>
      </p:sp>
      <p:sp>
        <p:nvSpPr>
          <p:cNvPr id="12" name="Espaço Reservado para o Número do Slide 11">
            <a:extLst>
              <a:ext uri="{FF2B5EF4-FFF2-40B4-BE49-F238E27FC236}">
                <a16:creationId xmlns:a16="http://schemas.microsoft.com/office/drawing/2014/main" id="{6308D1AB-33EC-174A-AFF4-6B9718A863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 rtlCol="0"/>
          <a:lstStyle/>
          <a:p>
            <a:pPr rtl="0"/>
            <a:fld id="{294A09A9-5501-47C1-A89A-A340965A2BE2}" type="slidenum">
              <a:rPr lang="pt-BR" smtClean="0"/>
              <a:pPr rtl="0"/>
              <a:t>15</a:t>
            </a:fld>
            <a:endParaRPr lang="pt-BR" dirty="0"/>
          </a:p>
        </p:txBody>
      </p:sp>
      <p:pic>
        <p:nvPicPr>
          <p:cNvPr id="2" name="Devselect Video V1">
            <a:hlinkClick r:id="" action="ppaction://media"/>
            <a:extLst>
              <a:ext uri="{FF2B5EF4-FFF2-40B4-BE49-F238E27FC236}">
                <a16:creationId xmlns:a16="http://schemas.microsoft.com/office/drawing/2014/main" id="{D4BDC486-BB5F-E601-D9B4-C0BAA731573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209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845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FAE308-3076-43DB-B834-DA0B0AE19A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7494" y="1122363"/>
            <a:ext cx="6220278" cy="2387600"/>
          </a:xfrm>
        </p:spPr>
        <p:txBody>
          <a:bodyPr rtlCol="0"/>
          <a:lstStyle/>
          <a:p>
            <a:pPr rtl="0"/>
            <a:r>
              <a:rPr lang="pt-BR" dirty="0">
                <a:latin typeface="Arial"/>
                <a:cs typeface="Arial"/>
              </a:rPr>
              <a:t>Obrigado!</a:t>
            </a:r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ABC2CE0-8806-4B2A-A10A-32984D3174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7493" y="3602038"/>
            <a:ext cx="6220277" cy="2247219"/>
          </a:xfr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pt-BR" b="1" i="1" dirty="0">
                <a:latin typeface="Arial"/>
                <a:cs typeface="Arial"/>
              </a:rPr>
              <a:t>DEV&lt;</a:t>
            </a:r>
            <a:r>
              <a:rPr lang="pt-BR" b="1" i="1" dirty="0" err="1">
                <a:latin typeface="Arial"/>
                <a:cs typeface="Arial"/>
              </a:rPr>
              <a:t>select</a:t>
            </a:r>
            <a:r>
              <a:rPr lang="pt-BR" b="1" i="1" dirty="0">
                <a:latin typeface="Arial"/>
                <a:cs typeface="Arial"/>
              </a:rPr>
              <a:t>/&gt;</a:t>
            </a:r>
          </a:p>
        </p:txBody>
      </p:sp>
    </p:spTree>
    <p:extLst>
      <p:ext uri="{BB962C8B-B14F-4D97-AF65-F5344CB8AC3E}">
        <p14:creationId xmlns:p14="http://schemas.microsoft.com/office/powerpoint/2010/main" val="23040919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A6F7BB-30A8-4980-AD4A-2FB0B53FA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430" y="381001"/>
            <a:ext cx="8401624" cy="917440"/>
          </a:xfrm>
        </p:spPr>
        <p:txBody>
          <a:bodyPr rtlCol="0"/>
          <a:lstStyle/>
          <a:p>
            <a:r>
              <a:rPr lang="pt-BR" dirty="0">
                <a:latin typeface="Arial"/>
                <a:cs typeface="Arial"/>
              </a:rPr>
              <a:t>Equipe DEV&lt;</a:t>
            </a:r>
            <a:r>
              <a:rPr lang="pt-BR" dirty="0" err="1">
                <a:latin typeface="Arial"/>
                <a:cs typeface="Arial"/>
              </a:rPr>
              <a:t>select</a:t>
            </a:r>
            <a:r>
              <a:rPr lang="pt-BR" dirty="0">
                <a:latin typeface="Arial"/>
                <a:cs typeface="Arial"/>
              </a:rPr>
              <a:t>/&gt;</a:t>
            </a:r>
            <a:endParaRPr lang="pt-BR" dirty="0"/>
          </a:p>
        </p:txBody>
      </p:sp>
      <p:sp>
        <p:nvSpPr>
          <p:cNvPr id="34" name="Espaço Reservado para Texto 33">
            <a:extLst>
              <a:ext uri="{FF2B5EF4-FFF2-40B4-BE49-F238E27FC236}">
                <a16:creationId xmlns:a16="http://schemas.microsoft.com/office/drawing/2014/main" id="{C1C92E27-D550-F44E-8491-927F819E72B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123351" y="2081349"/>
            <a:ext cx="2281237" cy="347662"/>
          </a:xfrm>
        </p:spPr>
        <p:txBody>
          <a:bodyPr rtlCol="0"/>
          <a:lstStyle/>
          <a:p>
            <a:pPr rtl="0"/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João Rudolf</a:t>
            </a:r>
          </a:p>
        </p:txBody>
      </p:sp>
      <p:sp>
        <p:nvSpPr>
          <p:cNvPr id="36" name="Espaço Reservado para Texto 35">
            <a:extLst>
              <a:ext uri="{FF2B5EF4-FFF2-40B4-BE49-F238E27FC236}">
                <a16:creationId xmlns:a16="http://schemas.microsoft.com/office/drawing/2014/main" id="{176187A9-3EBE-F64D-AE99-021BB3767F9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870817" y="2135666"/>
            <a:ext cx="2281237" cy="347662"/>
          </a:xfrm>
        </p:spPr>
        <p:txBody>
          <a:bodyPr rtlCol="0"/>
          <a:lstStyle/>
          <a:p>
            <a:pPr rtl="0"/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Julia Pereira</a:t>
            </a:r>
          </a:p>
        </p:txBody>
      </p:sp>
      <p:sp>
        <p:nvSpPr>
          <p:cNvPr id="38" name="Espaço Reservado para Texto 37">
            <a:extLst>
              <a:ext uri="{FF2B5EF4-FFF2-40B4-BE49-F238E27FC236}">
                <a16:creationId xmlns:a16="http://schemas.microsoft.com/office/drawing/2014/main" id="{5B19EE51-628F-CA4E-94B0-57E9ACA1446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123351" y="3705165"/>
            <a:ext cx="2440023" cy="347662"/>
          </a:xfrm>
        </p:spPr>
        <p:txBody>
          <a:bodyPr rtlCol="0"/>
          <a:lstStyle/>
          <a:p>
            <a:pPr rtl="0"/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Lucas Chaves</a:t>
            </a:r>
          </a:p>
        </p:txBody>
      </p:sp>
      <p:sp>
        <p:nvSpPr>
          <p:cNvPr id="40" name="Espaço Reservado para Texto 39">
            <a:extLst>
              <a:ext uri="{FF2B5EF4-FFF2-40B4-BE49-F238E27FC236}">
                <a16:creationId xmlns:a16="http://schemas.microsoft.com/office/drawing/2014/main" id="{9DC429C0-1DEB-1F4F-AE66-C503B31B7B4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870817" y="3705165"/>
            <a:ext cx="2523349" cy="347662"/>
          </a:xfrm>
        </p:spPr>
        <p:txBody>
          <a:bodyPr rtlCol="0"/>
          <a:lstStyle/>
          <a:p>
            <a:pPr rtl="0"/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Paula Costa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7517F12A-7304-B447-BEB8-A99EA8009F1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1000" y="6356350"/>
            <a:ext cx="1569803" cy="365125"/>
          </a:xfrm>
        </p:spPr>
        <p:txBody>
          <a:bodyPr rtlCol="0"/>
          <a:lstStyle/>
          <a:p>
            <a:pPr rtl="0"/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27/05/2022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BCF90246-DFB2-A340-AADC-E85D28C31B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71106" y="6356350"/>
            <a:ext cx="4114800" cy="365125"/>
          </a:xfrm>
        </p:spPr>
        <p:txBody>
          <a:bodyPr rtlCol="0"/>
          <a:lstStyle/>
          <a:p>
            <a:pPr rtl="0"/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DEV&lt;</a:t>
            </a:r>
            <a:r>
              <a:rPr lang="pt-BR" dirty="0" err="1">
                <a:latin typeface="Arial" panose="020B0604020202020204" pitchFamily="34" charset="0"/>
                <a:cs typeface="Arial" panose="020B0604020202020204" pitchFamily="34" charset="0"/>
              </a:rPr>
              <a:t>select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/&gt;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987CCF58-9B83-4A4F-8CA9-3D9C9BB7A2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32334" y="6356350"/>
            <a:ext cx="1167495" cy="365125"/>
          </a:xfrm>
        </p:spPr>
        <p:txBody>
          <a:bodyPr rtlCol="0"/>
          <a:lstStyle/>
          <a:p>
            <a:pPr rtl="0"/>
            <a:fld id="{294A09A9-5501-47C1-A89A-A340965A2BE2}" type="slidenum">
              <a:rPr lang="pt-BR" smtClean="0"/>
              <a:pPr rtl="0"/>
              <a:t>2</a:t>
            </a:fld>
            <a:endParaRPr lang="pt-BR"/>
          </a:p>
        </p:txBody>
      </p:sp>
      <p:sp>
        <p:nvSpPr>
          <p:cNvPr id="27" name="Espaço Reservado para Texto 37">
            <a:extLst>
              <a:ext uri="{FF2B5EF4-FFF2-40B4-BE49-F238E27FC236}">
                <a16:creationId xmlns:a16="http://schemas.microsoft.com/office/drawing/2014/main" id="{289CBF11-CEDD-EA3D-0391-252AE3C032DE}"/>
              </a:ext>
            </a:extLst>
          </p:cNvPr>
          <p:cNvSpPr txBox="1">
            <a:spLocks/>
          </p:cNvSpPr>
          <p:nvPr/>
        </p:nvSpPr>
        <p:spPr>
          <a:xfrm>
            <a:off x="2129108" y="5211898"/>
            <a:ext cx="2503277" cy="347662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1" kern="1200" spc="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Vinicios Tribess</a:t>
            </a:r>
          </a:p>
        </p:txBody>
      </p:sp>
      <p:sp>
        <p:nvSpPr>
          <p:cNvPr id="29" name="Espaço Reservado para Texto 39">
            <a:extLst>
              <a:ext uri="{FF2B5EF4-FFF2-40B4-BE49-F238E27FC236}">
                <a16:creationId xmlns:a16="http://schemas.microsoft.com/office/drawing/2014/main" id="{B699176A-37D4-4236-2664-18DFBA144E1F}"/>
              </a:ext>
            </a:extLst>
          </p:cNvPr>
          <p:cNvSpPr txBox="1">
            <a:spLocks/>
          </p:cNvSpPr>
          <p:nvPr/>
        </p:nvSpPr>
        <p:spPr>
          <a:xfrm>
            <a:off x="6876574" y="5211898"/>
            <a:ext cx="2523349" cy="347662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1" kern="1200" spc="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>
                <a:latin typeface="Arial"/>
                <a:cs typeface="Arial"/>
              </a:rPr>
              <a:t>Yuri </a:t>
            </a:r>
            <a:r>
              <a:rPr lang="pt-BR" dirty="0" err="1">
                <a:latin typeface="Arial"/>
                <a:cs typeface="Arial"/>
              </a:rPr>
              <a:t>Koller</a:t>
            </a:r>
            <a:r>
              <a:rPr lang="pt-BR" dirty="0">
                <a:latin typeface="Arial"/>
                <a:cs typeface="Arial"/>
              </a:rPr>
              <a:t> Borba</a:t>
            </a:r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" name="Espaço Reservado para Imagem 16" descr="Mulher sorrindo posando para foto&#10;&#10;Descrição gerada automaticamente">
            <a:extLst>
              <a:ext uri="{FF2B5EF4-FFF2-40B4-BE49-F238E27FC236}">
                <a16:creationId xmlns:a16="http://schemas.microsoft.com/office/drawing/2014/main" id="{A3679C33-F957-72AF-FB25-E1989E49CA6D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3"/>
          <a:srcRect l="66" r="66"/>
          <a:stretch>
            <a:fillRect/>
          </a:stretch>
        </p:blipFill>
        <p:spPr>
          <a:xfrm>
            <a:off x="5435600" y="3425825"/>
            <a:ext cx="1200150" cy="1201738"/>
          </a:xfrm>
        </p:spPr>
      </p:pic>
      <p:pic>
        <p:nvPicPr>
          <p:cNvPr id="21" name="Espaço Reservado para Imagem 20" descr="Homem com gato no colo&#10;&#10;Descrição gerada automaticamente">
            <a:extLst>
              <a:ext uri="{FF2B5EF4-FFF2-40B4-BE49-F238E27FC236}">
                <a16:creationId xmlns:a16="http://schemas.microsoft.com/office/drawing/2014/main" id="{22521F3F-4E86-C5E0-3D5D-E351FBA2D8C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/>
          <a:srcRect l="66" r="66"/>
          <a:stretch>
            <a:fillRect/>
          </a:stretch>
        </p:blipFill>
        <p:spPr>
          <a:xfrm>
            <a:off x="748347" y="1894293"/>
            <a:ext cx="1200374" cy="1201242"/>
          </a:xfrm>
        </p:spPr>
      </p:pic>
      <p:pic>
        <p:nvPicPr>
          <p:cNvPr id="25" name="Espaço Reservado para Imagem 24" descr="Mulher sorrindo posando para foto&#10;&#10;Descrição gerada automaticamente">
            <a:extLst>
              <a:ext uri="{FF2B5EF4-FFF2-40B4-BE49-F238E27FC236}">
                <a16:creationId xmlns:a16="http://schemas.microsoft.com/office/drawing/2014/main" id="{FD882644-85C2-C418-0FE5-B3D7AECE67FF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5"/>
          <a:srcRect l="66" r="66"/>
          <a:stretch>
            <a:fillRect/>
          </a:stretch>
        </p:blipFill>
        <p:spPr>
          <a:xfrm>
            <a:off x="5435600" y="1894293"/>
            <a:ext cx="1200374" cy="1201242"/>
          </a:xfrm>
        </p:spPr>
      </p:pic>
      <p:pic>
        <p:nvPicPr>
          <p:cNvPr id="33" name="Espaço Reservado para Imagem 32" descr="Homem em pé ao lado de uma planta&#10;&#10;Descrição gerada automaticamente">
            <a:extLst>
              <a:ext uri="{FF2B5EF4-FFF2-40B4-BE49-F238E27FC236}">
                <a16:creationId xmlns:a16="http://schemas.microsoft.com/office/drawing/2014/main" id="{F8AE1410-FF68-6014-1F62-4FD7D87417E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6"/>
          <a:srcRect l="66" r="66"/>
          <a:stretch>
            <a:fillRect/>
          </a:stretch>
        </p:blipFill>
        <p:spPr>
          <a:xfrm>
            <a:off x="748347" y="3426073"/>
            <a:ext cx="1200374" cy="1201242"/>
          </a:xfrm>
        </p:spPr>
      </p:pic>
      <p:pic>
        <p:nvPicPr>
          <p:cNvPr id="49" name="Imagem 48" descr="Homem sentado na areia&#10;&#10;Descrição gerada automaticamente">
            <a:extLst>
              <a:ext uri="{FF2B5EF4-FFF2-40B4-BE49-F238E27FC236}">
                <a16:creationId xmlns:a16="http://schemas.microsoft.com/office/drawing/2014/main" id="{B37F5320-4BC3-6305-970B-53E2E3CAFBB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8347" y="4968246"/>
            <a:ext cx="1200374" cy="1200374"/>
          </a:xfrm>
          <a:prstGeom prst="rect">
            <a:avLst/>
          </a:prstGeom>
        </p:spPr>
      </p:pic>
      <p:pic>
        <p:nvPicPr>
          <p:cNvPr id="51" name="Imagem 50" descr="Foto preta e branca de homem com óculos de grau&#10;&#10;Descrição gerada automaticamente">
            <a:extLst>
              <a:ext uri="{FF2B5EF4-FFF2-40B4-BE49-F238E27FC236}">
                <a16:creationId xmlns:a16="http://schemas.microsoft.com/office/drawing/2014/main" id="{8D01B2A0-965C-2B6E-E96E-8E49AB90F4C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35377" y="4972396"/>
            <a:ext cx="1200151" cy="1200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6902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543F67-9C70-4748-8C0C-3A7863422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rtlCol="0"/>
          <a:lstStyle/>
          <a:p>
            <a:pPr rtl="0"/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Desafio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5B371F2-DBA5-415A-82C8-651F587B85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7492" y="2653167"/>
            <a:ext cx="9779183" cy="3436483"/>
          </a:xfr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pt-BR" sz="18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Como melhorar o processo de seleção de programas de treinamento para a área de desenvolvimento?</a:t>
            </a:r>
          </a:p>
          <a:p>
            <a:pPr rtl="0"/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B056174-CBC5-7B48-9681-7DDAC42333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1000" y="6356350"/>
            <a:ext cx="2743200" cy="365125"/>
          </a:xfrm>
        </p:spPr>
        <p:txBody>
          <a:bodyPr rtlCol="0"/>
          <a:lstStyle/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27/05/2022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593FA18-50D6-0344-B477-1D7C91CF4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pt-BR" dirty="0">
                <a:latin typeface="Arial"/>
                <a:cs typeface="Arial"/>
              </a:rPr>
              <a:t>DEV&lt;</a:t>
            </a:r>
            <a:r>
              <a:rPr lang="pt-BR" dirty="0" err="1">
                <a:latin typeface="Arial"/>
                <a:cs typeface="Arial"/>
              </a:rPr>
              <a:t>select</a:t>
            </a:r>
            <a:r>
              <a:rPr lang="pt-BR" dirty="0">
                <a:latin typeface="Arial"/>
                <a:cs typeface="Arial"/>
              </a:rPr>
              <a:t>/&gt;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134C72D2-EFDF-844A-8472-CB49A59B1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06318" y="6356350"/>
            <a:ext cx="1604682" cy="365125"/>
          </a:xfrm>
        </p:spPr>
        <p:txBody>
          <a:bodyPr rtlCol="0"/>
          <a:lstStyle/>
          <a:p>
            <a:pPr rtl="0"/>
            <a:fld id="{294A09A9-5501-47C1-A89A-A340965A2BE2}" type="slidenum">
              <a:rPr lang="pt-BR" smtClean="0"/>
              <a:pPr rtl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397991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2DF434-28DB-4621-A497-D62C41CE0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rtlCol="0"/>
          <a:lstStyle/>
          <a:p>
            <a:pPr rtl="0"/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Fontes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739303D-13C0-6A41-947A-F998CC47B32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</p:spPr>
        <p:txBody>
          <a:bodyPr rtlCol="0"/>
          <a:lstStyle/>
          <a:p>
            <a:pPr rtl="0"/>
            <a:r>
              <a:rPr lang="pt-BR" dirty="0"/>
              <a:t>27/05/2022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209FEB4-4C5C-EB43-9696-7B42453DB7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pt-BR" dirty="0">
                <a:latin typeface="Arial"/>
                <a:cs typeface="Arial"/>
              </a:rPr>
              <a:t>DEV&lt;</a:t>
            </a:r>
            <a:r>
              <a:rPr lang="pt-BR" dirty="0" err="1">
                <a:latin typeface="Arial"/>
                <a:cs typeface="Arial"/>
              </a:rPr>
              <a:t>select</a:t>
            </a:r>
            <a:r>
              <a:rPr lang="pt-BR" dirty="0">
                <a:latin typeface="Arial"/>
                <a:cs typeface="Arial"/>
              </a:rPr>
              <a:t>/&gt;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60D470D0-6D64-5E42-9515-048F8779CD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 rtlCol="0"/>
          <a:lstStyle/>
          <a:p>
            <a:pPr rtl="0"/>
            <a:fld id="{294A09A9-5501-47C1-A89A-A340965A2BE2}" type="slidenum">
              <a:rPr lang="pt-BR" smtClean="0"/>
              <a:pPr rtl="0"/>
              <a:t>4</a:t>
            </a:fld>
            <a:endParaRPr lang="pt-BR"/>
          </a:p>
        </p:txBody>
      </p:sp>
      <p:graphicFrame>
        <p:nvGraphicFramePr>
          <p:cNvPr id="10" name="Gráfico 9">
            <a:extLst>
              <a:ext uri="{FF2B5EF4-FFF2-40B4-BE49-F238E27FC236}">
                <a16:creationId xmlns:a16="http://schemas.microsoft.com/office/drawing/2014/main" id="{B2D06B49-F80E-D9DF-A4FD-2D1E0F14545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30809364"/>
              </p:ext>
            </p:extLst>
          </p:nvPr>
        </p:nvGraphicFramePr>
        <p:xfrm>
          <a:off x="127357" y="2017466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1" name="Gráfico 10">
            <a:extLst>
              <a:ext uri="{FF2B5EF4-FFF2-40B4-BE49-F238E27FC236}">
                <a16:creationId xmlns:a16="http://schemas.microsoft.com/office/drawing/2014/main" id="{B2D06B49-F80E-D9DF-A4FD-2D1E0F14545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2413145"/>
              </p:ext>
            </p:extLst>
          </p:nvPr>
        </p:nvGraphicFramePr>
        <p:xfrm>
          <a:off x="1167492" y="205740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9" name="CaixaDeTexto 8">
            <a:extLst>
              <a:ext uri="{FF2B5EF4-FFF2-40B4-BE49-F238E27FC236}">
                <a16:creationId xmlns:a16="http://schemas.microsoft.com/office/drawing/2014/main" id="{5D597A64-7C5D-0B7F-0A8E-FE3963FED859}"/>
              </a:ext>
            </a:extLst>
          </p:cNvPr>
          <p:cNvSpPr txBox="1"/>
          <p:nvPr/>
        </p:nvSpPr>
        <p:spPr>
          <a:xfrm>
            <a:off x="6633716" y="1794295"/>
            <a:ext cx="485398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Retenção pelo mercado: 60%</a:t>
            </a:r>
          </a:p>
          <a:p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Dificuldade na escolha entre candidatos:</a:t>
            </a:r>
          </a:p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	Pouca informação do perfil.</a:t>
            </a:r>
          </a:p>
        </p:txBody>
      </p:sp>
    </p:spTree>
    <p:extLst>
      <p:ext uri="{BB962C8B-B14F-4D97-AF65-F5344CB8AC3E}">
        <p14:creationId xmlns:p14="http://schemas.microsoft.com/office/powerpoint/2010/main" val="13256085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739303D-13C0-6A41-947A-F998CC47B32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</p:spPr>
        <p:txBody>
          <a:bodyPr rtlCol="0"/>
          <a:lstStyle/>
          <a:p>
            <a:pPr rtl="0"/>
            <a:r>
              <a:rPr lang="pt-BR" dirty="0"/>
              <a:t>27/05/2022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209FEB4-4C5C-EB43-9696-7B42453DB7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pt-BR" dirty="0">
                <a:latin typeface="Arial"/>
                <a:cs typeface="Arial"/>
              </a:rPr>
              <a:t>DEV&lt;</a:t>
            </a:r>
            <a:r>
              <a:rPr lang="pt-BR" dirty="0" err="1">
                <a:latin typeface="Arial"/>
                <a:cs typeface="Arial"/>
              </a:rPr>
              <a:t>select</a:t>
            </a:r>
            <a:r>
              <a:rPr lang="pt-BR" dirty="0">
                <a:latin typeface="Arial"/>
                <a:cs typeface="Arial"/>
              </a:rPr>
              <a:t>/&gt;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60D470D0-6D64-5E42-9515-048F8779CD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 rtlCol="0"/>
          <a:lstStyle/>
          <a:p>
            <a:pPr rtl="0"/>
            <a:fld id="{294A09A9-5501-47C1-A89A-A340965A2BE2}" type="slidenum">
              <a:rPr lang="pt-BR" smtClean="0"/>
              <a:pPr rtl="0"/>
              <a:t>5</a:t>
            </a:fld>
            <a:endParaRPr lang="pt-BR"/>
          </a:p>
        </p:txBody>
      </p:sp>
      <p:graphicFrame>
        <p:nvGraphicFramePr>
          <p:cNvPr id="10" name="Gráfico 9">
            <a:extLst>
              <a:ext uri="{FF2B5EF4-FFF2-40B4-BE49-F238E27FC236}">
                <a16:creationId xmlns:a16="http://schemas.microsoft.com/office/drawing/2014/main" id="{B2D06B49-F80E-D9DF-A4FD-2D1E0F14545A}"/>
              </a:ext>
            </a:extLst>
          </p:cNvPr>
          <p:cNvGraphicFramePr>
            <a:graphicFrameLocks/>
          </p:cNvGraphicFramePr>
          <p:nvPr/>
        </p:nvGraphicFramePr>
        <p:xfrm>
          <a:off x="127357" y="2017466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CaixaDeTexto 8">
            <a:extLst>
              <a:ext uri="{FF2B5EF4-FFF2-40B4-BE49-F238E27FC236}">
                <a16:creationId xmlns:a16="http://schemas.microsoft.com/office/drawing/2014/main" id="{5D597A64-7C5D-0B7F-0A8E-FE3963FED859}"/>
              </a:ext>
            </a:extLst>
          </p:cNvPr>
          <p:cNvSpPr txBox="1"/>
          <p:nvPr/>
        </p:nvSpPr>
        <p:spPr>
          <a:xfrm>
            <a:off x="697209" y="850292"/>
            <a:ext cx="62906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Formulário em comunidades de TI – </a:t>
            </a:r>
            <a:r>
              <a:rPr lang="pt-BR" sz="2000" dirty="0" err="1">
                <a:latin typeface="Arial" panose="020B0604020202020204" pitchFamily="34" charset="0"/>
                <a:cs typeface="Arial" panose="020B0604020202020204" pitchFamily="34" charset="0"/>
              </a:rPr>
              <a:t>Reddit</a:t>
            </a:r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F2563098-9DE1-7568-B9EA-B670DD326894}"/>
              </a:ext>
            </a:extLst>
          </p:cNvPr>
          <p:cNvGrpSpPr/>
          <p:nvPr/>
        </p:nvGrpSpPr>
        <p:grpSpPr>
          <a:xfrm>
            <a:off x="697209" y="1652092"/>
            <a:ext cx="5676181" cy="2387987"/>
            <a:chOff x="1285336" y="2949219"/>
            <a:chExt cx="5676181" cy="2387987"/>
          </a:xfrm>
        </p:grpSpPr>
        <p:pic>
          <p:nvPicPr>
            <p:cNvPr id="2050" name="Picture 2" descr="Gráfico de respostas do Formulários Google. Título da pergunta: Até quantas fases estaria disposto a fazer para tentar uma vaga que você gostaria muito?. Número de respostas: 10 respostas.">
              <a:extLst>
                <a:ext uri="{FF2B5EF4-FFF2-40B4-BE49-F238E27FC236}">
                  <a16:creationId xmlns:a16="http://schemas.microsoft.com/office/drawing/2014/main" id="{EC6E0EE5-5C3F-5106-A7A7-D2EE242FEC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85336" y="2949219"/>
              <a:ext cx="5676181" cy="23879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tângulo 7">
              <a:extLst>
                <a:ext uri="{FF2B5EF4-FFF2-40B4-BE49-F238E27FC236}">
                  <a16:creationId xmlns:a16="http://schemas.microsoft.com/office/drawing/2014/main" id="{F31AF6DF-4517-EFC7-F8B3-0597893C6AEC}"/>
                </a:ext>
              </a:extLst>
            </p:cNvPr>
            <p:cNvSpPr/>
            <p:nvPr/>
          </p:nvSpPr>
          <p:spPr>
            <a:xfrm>
              <a:off x="1440611" y="3302247"/>
              <a:ext cx="646981" cy="21733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endParaRPr>
            </a:p>
          </p:txBody>
        </p:sp>
      </p:grpSp>
      <p:grpSp>
        <p:nvGrpSpPr>
          <p:cNvPr id="3" name="Agrupar 2">
            <a:extLst>
              <a:ext uri="{FF2B5EF4-FFF2-40B4-BE49-F238E27FC236}">
                <a16:creationId xmlns:a16="http://schemas.microsoft.com/office/drawing/2014/main" id="{2E0A15FA-5CD4-3116-0C68-7732C2578AF4}"/>
              </a:ext>
            </a:extLst>
          </p:cNvPr>
          <p:cNvGrpSpPr/>
          <p:nvPr/>
        </p:nvGrpSpPr>
        <p:grpSpPr>
          <a:xfrm>
            <a:off x="852484" y="4188457"/>
            <a:ext cx="5197396" cy="2186561"/>
            <a:chOff x="852484" y="4188457"/>
            <a:chExt cx="5197396" cy="2186561"/>
          </a:xfrm>
        </p:grpSpPr>
        <p:pic>
          <p:nvPicPr>
            <p:cNvPr id="2052" name="Picture 4" descr="Gráfico de respostas do Formulários Google. Título da pergunta: Quantas fases, em média, tiveram as últimas seleções em que participou?. Número de respostas: 10 respostas.">
              <a:extLst>
                <a:ext uri="{FF2B5EF4-FFF2-40B4-BE49-F238E27FC236}">
                  <a16:creationId xmlns:a16="http://schemas.microsoft.com/office/drawing/2014/main" id="{4C5E9C12-EC9E-1FCB-2ACC-5AEDBFA384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2484" y="4188457"/>
              <a:ext cx="5197396" cy="21865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tângulo 1">
              <a:extLst>
                <a:ext uri="{FF2B5EF4-FFF2-40B4-BE49-F238E27FC236}">
                  <a16:creationId xmlns:a16="http://schemas.microsoft.com/office/drawing/2014/main" id="{598494E8-66F6-E61F-583F-6BA758F7A248}"/>
                </a:ext>
              </a:extLst>
            </p:cNvPr>
            <p:cNvSpPr/>
            <p:nvPr/>
          </p:nvSpPr>
          <p:spPr>
            <a:xfrm>
              <a:off x="974785" y="4537494"/>
              <a:ext cx="698740" cy="2231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3403B94D-150A-00DB-7E3A-63AE70B0EC6D}"/>
              </a:ext>
            </a:extLst>
          </p:cNvPr>
          <p:cNvGrpSpPr/>
          <p:nvPr/>
        </p:nvGrpSpPr>
        <p:grpSpPr>
          <a:xfrm>
            <a:off x="6096000" y="2443682"/>
            <a:ext cx="5676180" cy="2387987"/>
            <a:chOff x="6096000" y="2443682"/>
            <a:chExt cx="5676180" cy="2387987"/>
          </a:xfrm>
        </p:grpSpPr>
        <p:pic>
          <p:nvPicPr>
            <p:cNvPr id="2054" name="Picture 6" descr="Gráfico de respostas do Formulários Google. Título da pergunta: Quanto tempo levou todo o processo em media?. Número de respostas: 10 respostas.">
              <a:extLst>
                <a:ext uri="{FF2B5EF4-FFF2-40B4-BE49-F238E27FC236}">
                  <a16:creationId xmlns:a16="http://schemas.microsoft.com/office/drawing/2014/main" id="{F50CE4E0-C73F-27FE-7EE0-4AF5FF91A8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6000" y="2443682"/>
              <a:ext cx="5676180" cy="23879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8F00E1A9-AD21-D8B8-957A-04611E971FA7}"/>
                </a:ext>
              </a:extLst>
            </p:cNvPr>
            <p:cNvSpPr/>
            <p:nvPr/>
          </p:nvSpPr>
          <p:spPr>
            <a:xfrm>
              <a:off x="6202392" y="2775083"/>
              <a:ext cx="740850" cy="20103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5062360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543F67-9C70-4748-8C0C-3A7863422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rtlCol="0"/>
          <a:lstStyle/>
          <a:p>
            <a:pPr rtl="0"/>
            <a:r>
              <a:rPr lang="pt-BR" dirty="0"/>
              <a:t>Solução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5B371F2-DBA5-415A-82C8-651F587B85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7492" y="2653167"/>
            <a:ext cx="9779183" cy="3436483"/>
          </a:xfr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pt-BR" sz="4800" dirty="0">
                <a:latin typeface="Arial"/>
                <a:cs typeface="Arial"/>
              </a:rPr>
              <a:t>DEV&lt;/</a:t>
            </a:r>
            <a:r>
              <a:rPr lang="pt-BR" sz="4800" dirty="0" err="1">
                <a:latin typeface="Arial"/>
                <a:cs typeface="Arial"/>
              </a:rPr>
              <a:t>select</a:t>
            </a:r>
            <a:r>
              <a:rPr lang="pt-BR" sz="4800" dirty="0">
                <a:latin typeface="Arial"/>
                <a:cs typeface="Arial"/>
              </a:rPr>
              <a:t>&gt;</a:t>
            </a:r>
            <a:endParaRPr lang="pt-BR" sz="1800" b="1" dirty="0">
              <a:effectLst/>
              <a:ea typeface="Calibri" panose="020F0502020204030204" pitchFamily="34" charset="0"/>
            </a:endParaRPr>
          </a:p>
          <a:p>
            <a:pPr rtl="0"/>
            <a:r>
              <a:rPr lang="pt-BR" sz="1800" dirty="0">
                <a:ea typeface="Calibri" panose="020F0502020204030204" pitchFamily="34" charset="0"/>
              </a:rPr>
              <a:t>S</a:t>
            </a:r>
            <a:r>
              <a:rPr lang="pt-BR" sz="1800" dirty="0">
                <a:effectLst/>
                <a:ea typeface="Calibri" panose="020F0502020204030204" pitchFamily="34" charset="0"/>
              </a:rPr>
              <a:t>olução para melhorar o processo de seleção visando assertividade e menor tempo na seleção.</a:t>
            </a:r>
            <a:endParaRPr lang="pt-BR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B056174-CBC5-7B48-9681-7DDAC42333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1000" y="6356350"/>
            <a:ext cx="2743200" cy="365125"/>
          </a:xfrm>
        </p:spPr>
        <p:txBody>
          <a:bodyPr rtlCol="0"/>
          <a:lstStyle/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27/05/2022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593FA18-50D6-0344-B477-1D7C91CF4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DEV&lt;</a:t>
            </a:r>
            <a:r>
              <a:rPr lang="pt-BR" dirty="0" err="1">
                <a:latin typeface="Arial" panose="020B0604020202020204" pitchFamily="34" charset="0"/>
                <a:cs typeface="Arial" panose="020B0604020202020204" pitchFamily="34" charset="0"/>
              </a:rPr>
              <a:t>select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/&gt;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134C72D2-EFDF-844A-8472-CB49A59B1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06318" y="6356350"/>
            <a:ext cx="1604682" cy="365125"/>
          </a:xfrm>
        </p:spPr>
        <p:txBody>
          <a:bodyPr rtlCol="0"/>
          <a:lstStyle/>
          <a:p>
            <a:pPr rtl="0"/>
            <a:fld id="{294A09A9-5501-47C1-A89A-A340965A2BE2}" type="slidenum">
              <a:rPr lang="pt-BR" smtClean="0"/>
              <a:pPr rtl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70022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460295B-54B9-4937-90E3-BAB9CE69E3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7494" y="1613143"/>
            <a:ext cx="6245912" cy="1066109"/>
          </a:xfrm>
        </p:spPr>
        <p:txBody>
          <a:bodyPr rtlCol="0"/>
          <a:lstStyle/>
          <a:p>
            <a:pPr rtl="0"/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Objetivo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51A6D85-3837-435F-A342-5A3F98172B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7494" y="3539075"/>
            <a:ext cx="6245912" cy="140610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Auxiliar o recrutador a encontrar perfis que se adequem a exigências específicas para programas de treinamento na área de desenvolvimento.</a:t>
            </a:r>
          </a:p>
          <a:p>
            <a:pPr rtl="0"/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67973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43047E-FBFD-4F79-BCA5-10E69740F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>
                <a:latin typeface="Arial"/>
                <a:cs typeface="Arial"/>
              </a:rPr>
              <a:t>Plataforma DEV&lt;/</a:t>
            </a:r>
            <a:r>
              <a:rPr lang="pt-BR" dirty="0" err="1">
                <a:latin typeface="Arial"/>
                <a:cs typeface="Arial"/>
              </a:rPr>
              <a:t>select</a:t>
            </a:r>
            <a:r>
              <a:rPr lang="pt-BR" dirty="0">
                <a:latin typeface="Arial"/>
                <a:cs typeface="Arial"/>
              </a:rPr>
              <a:t>&gt;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6DB30D50-1377-244D-A1A4-32FB836C1F3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 rtlCol="0"/>
          <a:lstStyle/>
          <a:p>
            <a:pPr rtl="0"/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27/05/2022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A926C73-F226-914E-AC56-BF3172765F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 rtlCol="0"/>
          <a:lstStyle/>
          <a:p>
            <a:pPr rtl="0"/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DEV&lt;</a:t>
            </a:r>
            <a:r>
              <a:rPr lang="pt-BR" dirty="0" err="1">
                <a:latin typeface="Arial" panose="020B0604020202020204" pitchFamily="34" charset="0"/>
                <a:cs typeface="Arial" panose="020B0604020202020204" pitchFamily="34" charset="0"/>
              </a:rPr>
              <a:t>select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/&gt;</a:t>
            </a:r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50A86E01-62BB-5145-A6C3-515717DD32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pt-BR" smtClean="0"/>
              <a:pPr rtl="0"/>
              <a:t>8</a:t>
            </a:fld>
            <a:endParaRPr lang="pt-BR" dirty="0"/>
          </a:p>
        </p:txBody>
      </p:sp>
      <p:sp>
        <p:nvSpPr>
          <p:cNvPr id="9" name="Espaço Reservado para Conteúdo 8">
            <a:extLst>
              <a:ext uri="{FF2B5EF4-FFF2-40B4-BE49-F238E27FC236}">
                <a16:creationId xmlns:a16="http://schemas.microsoft.com/office/drawing/2014/main" id="{7EB9F605-89D2-0187-6823-9794C676D1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Etapas para seleção:</a:t>
            </a:r>
          </a:p>
          <a:p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1 – O </a:t>
            </a:r>
            <a:r>
              <a:rPr lang="pt-BR" i="1" dirty="0">
                <a:latin typeface="Arial" panose="020B0604020202020204" pitchFamily="34" charset="0"/>
                <a:cs typeface="Arial" panose="020B0604020202020204" pitchFamily="34" charset="0"/>
              </a:rPr>
              <a:t>Match</a:t>
            </a:r>
          </a:p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2 – Testes</a:t>
            </a:r>
          </a:p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3 - Entrevista</a:t>
            </a:r>
          </a:p>
        </p:txBody>
      </p:sp>
    </p:spTree>
    <p:extLst>
      <p:ext uri="{BB962C8B-B14F-4D97-AF65-F5344CB8AC3E}">
        <p14:creationId xmlns:p14="http://schemas.microsoft.com/office/powerpoint/2010/main" val="15273869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96F75DE-8A44-4EC5-83C6-95BDDF10D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1787" y="0"/>
            <a:ext cx="9779183" cy="1325563"/>
          </a:xfrm>
        </p:spPr>
        <p:txBody>
          <a:bodyPr rtlCol="0"/>
          <a:lstStyle/>
          <a:p>
            <a:pPr rtl="0"/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Tela inicial</a:t>
            </a:r>
            <a:endParaRPr lang="pt-BR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50B6C709-8794-DF4E-A15C-6E648F09DD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pt-BR" smtClean="0"/>
              <a:pPr rtl="0"/>
              <a:t>9</a:t>
            </a:fld>
            <a:endParaRPr lang="pt-BR" dirty="0"/>
          </a:p>
        </p:txBody>
      </p:sp>
      <p:pic>
        <p:nvPicPr>
          <p:cNvPr id="7" name="Espaço Reservado para Conteúdo 6">
            <a:extLst>
              <a:ext uri="{FF2B5EF4-FFF2-40B4-BE49-F238E27FC236}">
                <a16:creationId xmlns:a16="http://schemas.microsoft.com/office/drawing/2014/main" id="{BC670FC0-A014-8A38-4DAC-88B203B4BD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610316" y="1418186"/>
            <a:ext cx="6514556" cy="4677814"/>
          </a:xfrm>
        </p:spPr>
      </p:pic>
    </p:spTree>
    <p:extLst>
      <p:ext uri="{BB962C8B-B14F-4D97-AF65-F5344CB8AC3E}">
        <p14:creationId xmlns:p14="http://schemas.microsoft.com/office/powerpoint/2010/main" val="421291746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Universal Color Block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068FF"/>
      </a:accent1>
      <a:accent2>
        <a:srgbClr val="DAE5EF"/>
      </a:accent2>
      <a:accent3>
        <a:srgbClr val="637183"/>
      </a:accent3>
      <a:accent4>
        <a:srgbClr val="434E5E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75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9457586_TF45331398_Win32" id="{2C301779-7B62-49BC-BFCA-A2094F59946B}" vid="{BF381EAC-6885-4F5C-8CDC-9F21BF306A83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1" ma:contentTypeDescription="Create a new document." ma:contentTypeScope="" ma:versionID="64dfb1555687e0874b4304b796b5b0c7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6e4c555b5e194d05b7203de9c4567b3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85334180-0405-413B-834A-44FA9E05ADB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A615295-94F6-4CE2-A1B1-6B7E1DAA5AD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D5BAB77-79E1-4739-AA51-10C9079186D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Apresentação universal</Template>
  <TotalTime>825</TotalTime>
  <Words>225</Words>
  <Application>Microsoft Office PowerPoint</Application>
  <PresentationFormat>Widescreen</PresentationFormat>
  <Paragraphs>84</Paragraphs>
  <Slides>16</Slides>
  <Notes>16</Notes>
  <HiddenSlides>0</HiddenSlides>
  <MMClips>1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16</vt:i4>
      </vt:variant>
    </vt:vector>
  </HeadingPairs>
  <TitlesOfParts>
    <vt:vector size="20" baseType="lpstr">
      <vt:lpstr>Arial</vt:lpstr>
      <vt:lpstr>Calibri</vt:lpstr>
      <vt:lpstr>Tenorite</vt:lpstr>
      <vt:lpstr>Tema do Office</vt:lpstr>
      <vt:lpstr>DEV&lt;select/&gt;</vt:lpstr>
      <vt:lpstr>Equipe DEV&lt;select/&gt;</vt:lpstr>
      <vt:lpstr>Desafio</vt:lpstr>
      <vt:lpstr>Fontes</vt:lpstr>
      <vt:lpstr>Apresentação do PowerPoint</vt:lpstr>
      <vt:lpstr>Solução</vt:lpstr>
      <vt:lpstr>Objetivo</vt:lpstr>
      <vt:lpstr>Plataforma DEV&lt;/select&gt;</vt:lpstr>
      <vt:lpstr>Tela inicial</vt:lpstr>
      <vt:lpstr>Área candidato</vt:lpstr>
      <vt:lpstr>Área recrutador</vt:lpstr>
      <vt:lpstr>Área recrutador</vt:lpstr>
      <vt:lpstr>O match</vt:lpstr>
      <vt:lpstr>Parte lógica</vt:lpstr>
      <vt:lpstr>Apresentação do PowerPoint</vt:lpstr>
      <vt:lpstr>Obrigado!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DEV&lt;select/&gt;</dc:title>
  <dc:creator>Paula Costa</dc:creator>
  <cp:lastModifiedBy>Paula Costa</cp:lastModifiedBy>
  <cp:revision>53</cp:revision>
  <dcterms:created xsi:type="dcterms:W3CDTF">2022-05-25T11:21:34Z</dcterms:created>
  <dcterms:modified xsi:type="dcterms:W3CDTF">2022-05-27T18:44:05Z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